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6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48" r:id="rId1"/>
  </p:sldMasterIdLst>
  <p:notesMasterIdLst>
    <p:notesMasterId r:id="rId27"/>
  </p:notesMasterIdLst>
  <p:sldIdLst>
    <p:sldId id="256" r:id="rId2"/>
    <p:sldId id="312" r:id="rId3"/>
    <p:sldId id="299" r:id="rId4"/>
    <p:sldId id="320" r:id="rId5"/>
    <p:sldId id="301" r:id="rId6"/>
    <p:sldId id="302" r:id="rId7"/>
    <p:sldId id="304" r:id="rId8"/>
    <p:sldId id="305" r:id="rId9"/>
    <p:sldId id="306" r:id="rId10"/>
    <p:sldId id="307" r:id="rId11"/>
    <p:sldId id="308" r:id="rId12"/>
    <p:sldId id="310" r:id="rId13"/>
    <p:sldId id="321" r:id="rId14"/>
    <p:sldId id="317" r:id="rId15"/>
    <p:sldId id="318" r:id="rId16"/>
    <p:sldId id="298" r:id="rId17"/>
    <p:sldId id="313" r:id="rId18"/>
    <p:sldId id="315" r:id="rId19"/>
    <p:sldId id="289" r:id="rId20"/>
    <p:sldId id="284" r:id="rId21"/>
    <p:sldId id="285" r:id="rId22"/>
    <p:sldId id="297" r:id="rId23"/>
    <p:sldId id="294" r:id="rId24"/>
    <p:sldId id="300" r:id="rId25"/>
    <p:sldId id="278" r:id="rId26"/>
  </p:sldIdLst>
  <p:sldSz cx="9144000" cy="5143500" type="screen16x9"/>
  <p:notesSz cx="6858000" cy="9144000"/>
  <p:embeddedFontLst>
    <p:embeddedFont>
      <p:font typeface="Proxima Nova" panose="020B0604020202020204" charset="0"/>
      <p:regular r:id="rId28"/>
      <p:bold r:id="rId29"/>
      <p:italic r:id="rId30"/>
      <p:boldItalic r:id="rId31"/>
    </p:embeddedFont>
    <p:embeddedFont>
      <p:font typeface="Calibri" panose="020F0502020204030204" pitchFamily="34" charset="0"/>
      <p:regular r:id="rId32"/>
      <p:bold r:id="rId33"/>
      <p:italic r:id="rId34"/>
      <p:boldItalic r:id="rId35"/>
    </p:embeddedFont>
    <p:embeddedFont>
      <p:font typeface="Georgia" panose="02040502050405020303" pitchFamily="18" charset="0"/>
      <p:regular r:id="rId36"/>
      <p:bold r:id="rId37"/>
      <p:italic r:id="rId38"/>
      <p:boldItalic r:id="rId39"/>
    </p:embeddedFont>
    <p:embeddedFont>
      <p:font typeface="Proxima Nova Extrabold" panose="020B0604020202020204" charset="0"/>
      <p:bold r:id="rId4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41" roundtripDataSignature="AMtx7mggrlvR+fAW2kzHots//cE5i3h0A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DDD"/>
    <a:srgbClr val="3EB1C8"/>
    <a:srgbClr val="66C2D4"/>
    <a:srgbClr val="505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E5004565-E181-4542-B24E-FDC51A6792B6}">
  <a:tblStyle styleId="{E5004565-E181-4542-B24E-FDC51A6792B6}" styleName="Table_0">
    <a:wholeTbl>
      <a:tcTxStyle b="off" i="off">
        <a:font>
          <a:latin typeface="Skolar Sans PE"/>
          <a:ea typeface="Skolar Sans PE"/>
          <a:cs typeface="Skolar Sans PE"/>
        </a:font>
        <a:srgbClr val="24292D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558" y="10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12.fntdata"/><Relationship Id="rId21" Type="http://schemas.openxmlformats.org/officeDocument/2006/relationships/slide" Target="slides/slide20.xml"/><Relationship Id="rId34" Type="http://schemas.openxmlformats.org/officeDocument/2006/relationships/font" Target="fonts/font7.fntdata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font" Target="fonts/font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5.fntdata"/><Relationship Id="rId37" Type="http://schemas.openxmlformats.org/officeDocument/2006/relationships/font" Target="fonts/font10.fntdata"/><Relationship Id="rId40" Type="http://schemas.openxmlformats.org/officeDocument/2006/relationships/font" Target="fonts/font13.fntdata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1.fntdata"/><Relationship Id="rId36" Type="http://schemas.openxmlformats.org/officeDocument/2006/relationships/font" Target="fonts/font9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4.fntdata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font" Target="fonts/font3.fntdata"/><Relationship Id="rId35" Type="http://schemas.openxmlformats.org/officeDocument/2006/relationships/font" Target="fonts/font8.fntdata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6.fntdata"/><Relationship Id="rId38" Type="http://schemas.openxmlformats.org/officeDocument/2006/relationships/font" Target="fonts/font11.fntdata"/><Relationship Id="rId20" Type="http://schemas.openxmlformats.org/officeDocument/2006/relationships/slide" Target="slides/slide19.xml"/><Relationship Id="rId41" Type="http://customschemas.google.com/relationships/presentationmetadata" Target="metadata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xman\Downloads\Agora\Brod%20-%20namesti\surveyAnswers_fin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xman\Downloads\Agora\Brod%20-%20namesti\surveyAnswers_fin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xman\Downloads\Agora\Brod%20-%20namesti\surveyAnswers_fin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xman\Downloads\Agora\Brod%20-%20namesti\surveyAnswers_fin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1" i="0" u="none" strike="noStrike" kern="1200" spc="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pPr>
            <a:r>
              <a:rPr lang="cs-CZ" sz="1100" b="1" i="0" dirty="0" smtClean="0">
                <a:solidFill>
                  <a:schemeClr val="bg2"/>
                </a:solidFill>
                <a:effectLst/>
              </a:rPr>
              <a:t>Jak jste celkově spokojen/a se současným stavem náměstí?</a:t>
            </a:r>
            <a:endParaRPr lang="cs-CZ" sz="1000" b="1" dirty="0" smtClean="0">
              <a:solidFill>
                <a:schemeClr val="bg2"/>
              </a:solidFill>
              <a:effectLst/>
            </a:endParaRPr>
          </a:p>
        </c:rich>
      </c:tx>
      <c:layout>
        <c:manualLayout>
          <c:xMode val="edge"/>
          <c:yMode val="edge"/>
          <c:x val="0.20950536158434038"/>
          <c:y val="4.543956698597205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marL="0" marR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 sz="1400" b="1" i="0" u="none" strike="noStrike" kern="1200" spc="0" baseline="0">
              <a:solidFill>
                <a:schemeClr val="bg2"/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List20!$E$6:$E$10</c:f>
              <c:strCache>
                <c:ptCount val="5"/>
                <c:pt idx="0">
                  <c:v>nevím</c:v>
                </c:pt>
                <c:pt idx="1">
                  <c:v>rozhodně nespokojen(a)</c:v>
                </c:pt>
                <c:pt idx="2">
                  <c:v>spíše nespokojen(a)</c:v>
                </c:pt>
                <c:pt idx="3">
                  <c:v>spíše spokojen(a)</c:v>
                </c:pt>
                <c:pt idx="4">
                  <c:v>rozhodně spokojen(a)</c:v>
                </c:pt>
              </c:strCache>
            </c:strRef>
          </c:cat>
          <c:val>
            <c:numRef>
              <c:f>List20!$F$6:$F$10</c:f>
              <c:numCache>
                <c:formatCode>0%</c:formatCode>
                <c:ptCount val="5"/>
                <c:pt idx="0">
                  <c:v>5.3892215568862277E-2</c:v>
                </c:pt>
                <c:pt idx="1">
                  <c:v>0.15568862275449102</c:v>
                </c:pt>
                <c:pt idx="2">
                  <c:v>0.40718562874251496</c:v>
                </c:pt>
                <c:pt idx="3">
                  <c:v>0.3592814371257485</c:v>
                </c:pt>
                <c:pt idx="4">
                  <c:v>2.3952095808383235E-2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FA8-4684-867D-B737DB3AFCE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817507615"/>
        <c:axId val="820925471"/>
      </c:barChart>
      <c:catAx>
        <c:axId val="817507615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820925471"/>
        <c:crosses val="autoZero"/>
        <c:auto val="1"/>
        <c:lblAlgn val="ctr"/>
        <c:lblOffset val="100"/>
        <c:noMultiLvlLbl val="0"/>
      </c:catAx>
      <c:valAx>
        <c:axId val="820925471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817507615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2100320793234185E-2"/>
          <c:y val="5.2617519711483818E-2"/>
          <c:w val="0.93059754355348412"/>
          <c:h val="0.62798074836469608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'Ot7 - Výroky-seřazeno'!$A$7</c:f>
              <c:strCache>
                <c:ptCount val="1"/>
                <c:pt idx="0">
                  <c:v>nevím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'Ot7 - Výroky-seřazeno'!$B$6:$J$6</c:f>
              <c:strCache>
                <c:ptCount val="9"/>
                <c:pt idx="0">
                  <c:v>Setkávání</c:v>
                </c:pt>
                <c:pt idx="1">
                  <c:v>Společenský život</c:v>
                </c:pt>
                <c:pt idx="2">
                  <c:v>Bezpečnost v dopravě</c:v>
                </c:pt>
                <c:pt idx="3">
                  <c:v>Výstavní skříň města</c:v>
                </c:pt>
                <c:pt idx="4">
                  <c:v>Služby a nakupování</c:v>
                </c:pt>
                <c:pt idx="5">
                  <c:v>Pobývání</c:v>
                </c:pt>
                <c:pt idx="6">
                  <c:v>Klid</c:v>
                </c:pt>
                <c:pt idx="7">
                  <c:v>Parkování</c:v>
                </c:pt>
                <c:pt idx="8">
                  <c:v>Prostor po dětskou hru</c:v>
                </c:pt>
              </c:strCache>
            </c:strRef>
          </c:cat>
          <c:val>
            <c:numRef>
              <c:f>'Ot7 - Výroky-seřazeno'!$B$7:$J$7</c:f>
              <c:numCache>
                <c:formatCode>0%</c:formatCode>
                <c:ptCount val="9"/>
                <c:pt idx="0">
                  <c:v>4.790419161676647E-2</c:v>
                </c:pt>
                <c:pt idx="1">
                  <c:v>5.3892215568862277E-2</c:v>
                </c:pt>
                <c:pt idx="2">
                  <c:v>6.5868263473053898E-2</c:v>
                </c:pt>
                <c:pt idx="3">
                  <c:v>7.7844311377245512E-2</c:v>
                </c:pt>
                <c:pt idx="4">
                  <c:v>3.5928143712574849E-2</c:v>
                </c:pt>
                <c:pt idx="5">
                  <c:v>7.1856287425149698E-2</c:v>
                </c:pt>
                <c:pt idx="6">
                  <c:v>4.790419161676647E-2</c:v>
                </c:pt>
                <c:pt idx="7">
                  <c:v>7.7844311377245512E-2</c:v>
                </c:pt>
                <c:pt idx="8">
                  <c:v>7.1856287425149698E-2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58A-41C3-83FC-1731CF7FFF08}"/>
            </c:ext>
          </c:extLst>
        </c:ser>
        <c:ser>
          <c:idx val="1"/>
          <c:order val="1"/>
          <c:tx>
            <c:strRef>
              <c:f>'Ot7 - Výroky-seřazeno'!$A$8</c:f>
              <c:strCache>
                <c:ptCount val="1"/>
                <c:pt idx="0">
                  <c:v>rozhodně nesouhlasím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'Ot7 - Výroky-seřazeno'!$B$6:$J$6</c:f>
              <c:strCache>
                <c:ptCount val="9"/>
                <c:pt idx="0">
                  <c:v>Setkávání</c:v>
                </c:pt>
                <c:pt idx="1">
                  <c:v>Společenský život</c:v>
                </c:pt>
                <c:pt idx="2">
                  <c:v>Bezpečnost v dopravě</c:v>
                </c:pt>
                <c:pt idx="3">
                  <c:v>Výstavní skříň města</c:v>
                </c:pt>
                <c:pt idx="4">
                  <c:v>Služby a nakupování</c:v>
                </c:pt>
                <c:pt idx="5">
                  <c:v>Pobývání</c:v>
                </c:pt>
                <c:pt idx="6">
                  <c:v>Klid</c:v>
                </c:pt>
                <c:pt idx="7">
                  <c:v>Parkování</c:v>
                </c:pt>
                <c:pt idx="8">
                  <c:v>Prostor po dětskou hru</c:v>
                </c:pt>
              </c:strCache>
            </c:strRef>
          </c:cat>
          <c:val>
            <c:numRef>
              <c:f>'Ot7 - Výroky-seřazeno'!$B$8:$J$8</c:f>
              <c:numCache>
                <c:formatCode>0%</c:formatCode>
                <c:ptCount val="9"/>
                <c:pt idx="0">
                  <c:v>1.1976047904191617E-2</c:v>
                </c:pt>
                <c:pt idx="1">
                  <c:v>1.7964071856287425E-2</c:v>
                </c:pt>
                <c:pt idx="2">
                  <c:v>2.3952095808383235E-2</c:v>
                </c:pt>
                <c:pt idx="3">
                  <c:v>0</c:v>
                </c:pt>
                <c:pt idx="4">
                  <c:v>5.9880239520958087E-3</c:v>
                </c:pt>
                <c:pt idx="5">
                  <c:v>2.9940119760479042E-2</c:v>
                </c:pt>
                <c:pt idx="6">
                  <c:v>0.10179640718562874</c:v>
                </c:pt>
                <c:pt idx="7">
                  <c:v>0.19161676646706588</c:v>
                </c:pt>
                <c:pt idx="8">
                  <c:v>0.16766467065868262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58A-41C3-83FC-1731CF7FFF08}"/>
            </c:ext>
          </c:extLst>
        </c:ser>
        <c:ser>
          <c:idx val="2"/>
          <c:order val="2"/>
          <c:tx>
            <c:strRef>
              <c:f>'Ot7 - Výroky-seřazeno'!$A$9</c:f>
              <c:strCache>
                <c:ptCount val="1"/>
                <c:pt idx="0">
                  <c:v>spíše nesouhlasím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'Ot7 - Výroky-seřazeno'!$B$6:$J$6</c:f>
              <c:strCache>
                <c:ptCount val="9"/>
                <c:pt idx="0">
                  <c:v>Setkávání</c:v>
                </c:pt>
                <c:pt idx="1">
                  <c:v>Společenský život</c:v>
                </c:pt>
                <c:pt idx="2">
                  <c:v>Bezpečnost v dopravě</c:v>
                </c:pt>
                <c:pt idx="3">
                  <c:v>Výstavní skříň města</c:v>
                </c:pt>
                <c:pt idx="4">
                  <c:v>Služby a nakupování</c:v>
                </c:pt>
                <c:pt idx="5">
                  <c:v>Pobývání</c:v>
                </c:pt>
                <c:pt idx="6">
                  <c:v>Klid</c:v>
                </c:pt>
                <c:pt idx="7">
                  <c:v>Parkování</c:v>
                </c:pt>
                <c:pt idx="8">
                  <c:v>Prostor po dětskou hru</c:v>
                </c:pt>
              </c:strCache>
            </c:strRef>
          </c:cat>
          <c:val>
            <c:numRef>
              <c:f>'Ot7 - Výroky-seřazeno'!$B$9:$J$9</c:f>
              <c:numCache>
                <c:formatCode>0%</c:formatCode>
                <c:ptCount val="9"/>
                <c:pt idx="0">
                  <c:v>5.9880239520958087E-3</c:v>
                </c:pt>
                <c:pt idx="1">
                  <c:v>1.1976047904191617E-2</c:v>
                </c:pt>
                <c:pt idx="2">
                  <c:v>2.3952095808383235E-2</c:v>
                </c:pt>
                <c:pt idx="3">
                  <c:v>6.5868263473053898E-2</c:v>
                </c:pt>
                <c:pt idx="4">
                  <c:v>9.580838323353294E-2</c:v>
                </c:pt>
                <c:pt idx="5">
                  <c:v>0.15568862275449102</c:v>
                </c:pt>
                <c:pt idx="6">
                  <c:v>0.20359281437125748</c:v>
                </c:pt>
                <c:pt idx="7">
                  <c:v>0.19760479041916168</c:v>
                </c:pt>
                <c:pt idx="8">
                  <c:v>0.29940119760479039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58A-41C3-83FC-1731CF7FFF08}"/>
            </c:ext>
          </c:extLst>
        </c:ser>
        <c:ser>
          <c:idx val="3"/>
          <c:order val="3"/>
          <c:tx>
            <c:strRef>
              <c:f>'Ot7 - Výroky-seřazeno'!$A$10</c:f>
              <c:strCache>
                <c:ptCount val="1"/>
                <c:pt idx="0">
                  <c:v>spíše souhlasím</c:v>
                </c:pt>
              </c:strCache>
            </c:strRef>
          </c:tx>
          <c:spPr>
            <a:solidFill>
              <a:srgbClr val="66C2D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'Ot7 - Výroky-seřazeno'!$B$6:$J$6</c:f>
              <c:strCache>
                <c:ptCount val="9"/>
                <c:pt idx="0">
                  <c:v>Setkávání</c:v>
                </c:pt>
                <c:pt idx="1">
                  <c:v>Společenský život</c:v>
                </c:pt>
                <c:pt idx="2">
                  <c:v>Bezpečnost v dopravě</c:v>
                </c:pt>
                <c:pt idx="3">
                  <c:v>Výstavní skříň města</c:v>
                </c:pt>
                <c:pt idx="4">
                  <c:v>Služby a nakupování</c:v>
                </c:pt>
                <c:pt idx="5">
                  <c:v>Pobývání</c:v>
                </c:pt>
                <c:pt idx="6">
                  <c:v>Klid</c:v>
                </c:pt>
                <c:pt idx="7">
                  <c:v>Parkování</c:v>
                </c:pt>
                <c:pt idx="8">
                  <c:v>Prostor po dětskou hru</c:v>
                </c:pt>
              </c:strCache>
            </c:strRef>
          </c:cat>
          <c:val>
            <c:numRef>
              <c:f>'Ot7 - Výroky-seřazeno'!$B$10:$J$10</c:f>
              <c:numCache>
                <c:formatCode>0%</c:formatCode>
                <c:ptCount val="9"/>
                <c:pt idx="0">
                  <c:v>0.29940119760479039</c:v>
                </c:pt>
                <c:pt idx="1">
                  <c:v>0.26347305389221559</c:v>
                </c:pt>
                <c:pt idx="2">
                  <c:v>0.30538922155688625</c:v>
                </c:pt>
                <c:pt idx="3">
                  <c:v>0.25748502994011974</c:v>
                </c:pt>
                <c:pt idx="4">
                  <c:v>0.41317365269461076</c:v>
                </c:pt>
                <c:pt idx="5">
                  <c:v>0.3473053892215569</c:v>
                </c:pt>
                <c:pt idx="6">
                  <c:v>0.29940119760479039</c:v>
                </c:pt>
                <c:pt idx="7">
                  <c:v>0.1497005988023952</c:v>
                </c:pt>
                <c:pt idx="8">
                  <c:v>0.23353293413173654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58A-41C3-83FC-1731CF7FFF08}"/>
            </c:ext>
          </c:extLst>
        </c:ser>
        <c:ser>
          <c:idx val="4"/>
          <c:order val="4"/>
          <c:tx>
            <c:strRef>
              <c:f>'Ot7 - Výroky-seřazeno'!$A$11</c:f>
              <c:strCache>
                <c:ptCount val="1"/>
                <c:pt idx="0">
                  <c:v>rozhodně souhlasím</c:v>
                </c:pt>
              </c:strCache>
            </c:strRef>
          </c:tx>
          <c:spPr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'Ot7 - Výroky-seřazeno'!$B$6:$J$6</c:f>
              <c:strCache>
                <c:ptCount val="9"/>
                <c:pt idx="0">
                  <c:v>Setkávání</c:v>
                </c:pt>
                <c:pt idx="1">
                  <c:v>Společenský život</c:v>
                </c:pt>
                <c:pt idx="2">
                  <c:v>Bezpečnost v dopravě</c:v>
                </c:pt>
                <c:pt idx="3">
                  <c:v>Výstavní skříň města</c:v>
                </c:pt>
                <c:pt idx="4">
                  <c:v>Služby a nakupování</c:v>
                </c:pt>
                <c:pt idx="5">
                  <c:v>Pobývání</c:v>
                </c:pt>
                <c:pt idx="6">
                  <c:v>Klid</c:v>
                </c:pt>
                <c:pt idx="7">
                  <c:v>Parkování</c:v>
                </c:pt>
                <c:pt idx="8">
                  <c:v>Prostor po dětskou hru</c:v>
                </c:pt>
              </c:strCache>
            </c:strRef>
          </c:cat>
          <c:val>
            <c:numRef>
              <c:f>'Ot7 - Výroky-seřazeno'!$B$11:$J$11</c:f>
              <c:numCache>
                <c:formatCode>0%</c:formatCode>
                <c:ptCount val="9"/>
                <c:pt idx="0">
                  <c:v>0.6347305389221557</c:v>
                </c:pt>
                <c:pt idx="1">
                  <c:v>0.65269461077844315</c:v>
                </c:pt>
                <c:pt idx="2">
                  <c:v>0.58083832335329344</c:v>
                </c:pt>
                <c:pt idx="3">
                  <c:v>0.59880239520958078</c:v>
                </c:pt>
                <c:pt idx="4">
                  <c:v>0.44910179640718562</c:v>
                </c:pt>
                <c:pt idx="5">
                  <c:v>0.39520958083832336</c:v>
                </c:pt>
                <c:pt idx="6">
                  <c:v>0.3473053892215569</c:v>
                </c:pt>
                <c:pt idx="7">
                  <c:v>0.38323353293413176</c:v>
                </c:pt>
                <c:pt idx="8">
                  <c:v>0.22754491017964071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58A-41C3-83FC-1731CF7FFF0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866148815"/>
        <c:axId val="1866147151"/>
      </c:barChart>
      <c:catAx>
        <c:axId val="186614881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866147151"/>
        <c:crosses val="autoZero"/>
        <c:auto val="1"/>
        <c:lblAlgn val="ctr"/>
        <c:lblOffset val="100"/>
        <c:noMultiLvlLbl val="0"/>
      </c:catAx>
      <c:valAx>
        <c:axId val="1866147151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186614881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05"/>
          <c:y val="0.85473333953353792"/>
          <c:w val="0.9"/>
          <c:h val="6.324312035630509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rgbClr val="00B0F0"/>
            </a:solidFill>
            <a:ln>
              <a:noFill/>
            </a:ln>
            <a:effectLst/>
          </c:spPr>
          <c:invertIfNegative val="0"/>
          <c:dLbls>
            <c:dLbl>
              <c:idx val="5"/>
              <c:layout>
                <c:manualLayout>
                  <c:x val="0"/>
                  <c:y val="2.991827599114876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7B8A-4918-B9C0-B3934EDCFA4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'Ot8 - Preference funkcí prac'!$E$10:$E$15</c:f>
              <c:strCache>
                <c:ptCount val="6"/>
                <c:pt idx="0">
                  <c:v>Nevím, nedokážu se rozhodnout</c:v>
                </c:pt>
                <c:pt idx="1">
                  <c:v>Méně omezující parkování</c:v>
                </c:pt>
                <c:pt idx="2">
                  <c:v>Bezpečnost v dopravě</c:v>
                </c:pt>
                <c:pt idx="3">
                  <c:v>Reprezentativní prostor</c:v>
                </c:pt>
                <c:pt idx="4">
                  <c:v>Společenské a kulturní dění</c:v>
                </c:pt>
                <c:pt idx="5">
                  <c:v>Místo setkávání (kavárny, restaurace…)</c:v>
                </c:pt>
              </c:strCache>
            </c:strRef>
          </c:cat>
          <c:val>
            <c:numRef>
              <c:f>'Ot8 - Preference funkcí prac'!$F$10:$F$15</c:f>
              <c:numCache>
                <c:formatCode>0%</c:formatCode>
                <c:ptCount val="6"/>
                <c:pt idx="0">
                  <c:v>5.9880239520958087E-3</c:v>
                </c:pt>
                <c:pt idx="1">
                  <c:v>0.18562874251497005</c:v>
                </c:pt>
                <c:pt idx="2">
                  <c:v>0.23952095808383234</c:v>
                </c:pt>
                <c:pt idx="3">
                  <c:v>0.49700598802395207</c:v>
                </c:pt>
                <c:pt idx="4">
                  <c:v>0.6586826347305389</c:v>
                </c:pt>
                <c:pt idx="5">
                  <c:v>0.80838323353293418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B8A-4918-B9C0-B3934EDCFA4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792043695"/>
        <c:axId val="1792042447"/>
      </c:barChart>
      <c:catAx>
        <c:axId val="1792043695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792042447"/>
        <c:crosses val="autoZero"/>
        <c:auto val="1"/>
        <c:lblAlgn val="ctr"/>
        <c:lblOffset val="100"/>
        <c:noMultiLvlLbl val="0"/>
      </c:catAx>
      <c:valAx>
        <c:axId val="1792042447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1792043695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7799996983135731"/>
          <c:y val="9.9639519387078358E-3"/>
          <c:w val="0.59326439798473463"/>
          <c:h val="0.92693101911614251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'Ot4 - Co tam dělají-graf (2)'!$A$1:$A$15</c:f>
              <c:strCache>
                <c:ptCount val="15"/>
                <c:pt idx="0">
                  <c:v>Chodím si tam posedět, odpočinout</c:v>
                </c:pt>
                <c:pt idx="1">
                  <c:v>Něco jiného</c:v>
                </c:pt>
                <c:pt idx="2">
                  <c:v>Jdu do kostela</c:v>
                </c:pt>
                <c:pt idx="3">
                  <c:v>Bydlím tu</c:v>
                </c:pt>
                <c:pt idx="4">
                  <c:v>Pracuji</c:v>
                </c:pt>
                <c:pt idx="5">
                  <c:v>Jdu se potkat se známými, přáteli</c:v>
                </c:pt>
                <c:pt idx="6">
                  <c:v>Jdu na hřiště s dětmi</c:v>
                </c:pt>
                <c:pt idx="7">
                  <c:v>Doprovázím dítě do/ze školy/na kroužky</c:v>
                </c:pt>
                <c:pt idx="8">
                  <c:v>Projíždím tudy</c:v>
                </c:pt>
                <c:pt idx="9">
                  <c:v>Parkuji</c:v>
                </c:pt>
                <c:pt idx="10">
                  <c:v>Jdu navštívit kulturní či společenskou akci</c:v>
                </c:pt>
                <c:pt idx="11">
                  <c:v>Procházím tudy někam dál</c:v>
                </c:pt>
                <c:pt idx="12">
                  <c:v>Jdu si něco vyřídit na úřad</c:v>
                </c:pt>
                <c:pt idx="13">
                  <c:v>Jdu do restaurace, hospody, kavárny, cukrárny</c:v>
                </c:pt>
                <c:pt idx="14">
                  <c:v>Jdu do obchodu nebo za službami</c:v>
                </c:pt>
              </c:strCache>
            </c:strRef>
          </c:cat>
          <c:val>
            <c:numRef>
              <c:f>'Ot4 - Co tam dělají-graf (2)'!$B$1:$B$15</c:f>
              <c:numCache>
                <c:formatCode>0%</c:formatCode>
                <c:ptCount val="15"/>
                <c:pt idx="0">
                  <c:v>3.5928143712574849E-2</c:v>
                </c:pt>
                <c:pt idx="1">
                  <c:v>4.1916167664670656E-2</c:v>
                </c:pt>
                <c:pt idx="2">
                  <c:v>5.9880239520958084E-2</c:v>
                </c:pt>
                <c:pt idx="3">
                  <c:v>0.10778443113772455</c:v>
                </c:pt>
                <c:pt idx="4">
                  <c:v>0.1377245508982036</c:v>
                </c:pt>
                <c:pt idx="5">
                  <c:v>0.15568862275449102</c:v>
                </c:pt>
                <c:pt idx="6">
                  <c:v>0.19161676646706588</c:v>
                </c:pt>
                <c:pt idx="7">
                  <c:v>0.26946107784431139</c:v>
                </c:pt>
                <c:pt idx="8">
                  <c:v>0.3473053892215569</c:v>
                </c:pt>
                <c:pt idx="9">
                  <c:v>0.3592814371257485</c:v>
                </c:pt>
                <c:pt idx="10">
                  <c:v>0.39520958083832336</c:v>
                </c:pt>
                <c:pt idx="11">
                  <c:v>0.57485029940119758</c:v>
                </c:pt>
                <c:pt idx="12">
                  <c:v>0.57485029940119758</c:v>
                </c:pt>
                <c:pt idx="13">
                  <c:v>0.58083832335329344</c:v>
                </c:pt>
                <c:pt idx="14">
                  <c:v>0.85628742514970058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CC3-4296-894F-C2B60A5E1F7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397319935"/>
        <c:axId val="1397327423"/>
      </c:barChart>
      <c:catAx>
        <c:axId val="1397319935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397327423"/>
        <c:crosses val="autoZero"/>
        <c:auto val="1"/>
        <c:lblAlgn val="ctr"/>
        <c:lblOffset val="100"/>
        <c:noMultiLvlLbl val="0"/>
      </c:catAx>
      <c:valAx>
        <c:axId val="1397327423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1397319935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92" name="Google Shape;19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" name="Google Shape;482;p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83" name="Google Shape;483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51" name="Google Shape;251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9090756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51" name="Google Shape;251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6863216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1d862e6e4b1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5" name="Google Shape;205;g1d862e6e4b1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672140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1d862e6e4b1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5" name="Google Shape;205;g1d862e6e4b1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2088290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" name="Google Shape;453;p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54" name="Google Shape;454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0158485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1d862e6e4b1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5" name="Google Shape;205;g1d862e6e4b1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865134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1d862e6e4b1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5" name="Google Shape;205;g1d862e6e4b1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948017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4" name="Google Shape;244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812127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hyperlink" Target="https://www.agorace.cz/" TargetMode="External"/><Relationship Id="rId7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png"/><Relationship Id="rId5" Type="http://schemas.openxmlformats.org/officeDocument/2006/relationships/image" Target="../media/image2.jpg"/><Relationship Id="rId4" Type="http://schemas.openxmlformats.org/officeDocument/2006/relationships/hyperlink" Target="https://www.activecitizensfund.cz/" TargetMode="Externa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5"/>
          <p:cNvSpPr txBox="1">
            <a:spLocks noGrp="1"/>
          </p:cNvSpPr>
          <p:nvPr>
            <p:ph type="ctrTitle"/>
          </p:nvPr>
        </p:nvSpPr>
        <p:spPr>
          <a:xfrm>
            <a:off x="685801" y="2196001"/>
            <a:ext cx="5494865" cy="11597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400" tIns="68400" rIns="68400" bIns="684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500"/>
              <a:buFont typeface="Proxima Nova Extrabold"/>
              <a:buNone/>
              <a:defRPr sz="4500" b="0" cap="none">
                <a:latin typeface="Proxima Nova Extrabold"/>
                <a:ea typeface="Proxima Nova Extrabold"/>
                <a:cs typeface="Proxima Nova Extrabold"/>
                <a:sym typeface="Proxima Nova Extrabol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500">
                <a:solidFill>
                  <a:srgbClr val="FFFFFF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500">
                <a:solidFill>
                  <a:srgbClr val="FFFFFF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500">
                <a:solidFill>
                  <a:srgbClr val="FFFFFF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500">
                <a:solidFill>
                  <a:srgbClr val="FFFFFF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500">
                <a:solidFill>
                  <a:srgbClr val="FFFFFF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500">
                <a:solidFill>
                  <a:srgbClr val="FFFFFF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500">
                <a:solidFill>
                  <a:srgbClr val="FFFFFF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5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pic>
        <p:nvPicPr>
          <p:cNvPr id="11" name="Google Shape;11;p3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22251" y="253213"/>
            <a:ext cx="2099750" cy="61845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35"/>
          <p:cNvSpPr txBox="1"/>
          <p:nvPr/>
        </p:nvSpPr>
        <p:spPr>
          <a:xfrm>
            <a:off x="1925950" y="4502675"/>
            <a:ext cx="4509000" cy="4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</a:pPr>
            <a:r>
              <a:rPr lang="en-US" sz="850" b="0" i="0" u="none" strike="noStrike" cap="none">
                <a:solidFill>
                  <a:srgbClr val="234378"/>
                </a:solidFill>
                <a:highlight>
                  <a:srgbClr val="FFFFFF"/>
                </a:highlight>
                <a:latin typeface="Georgia"/>
                <a:ea typeface="Georgia"/>
                <a:cs typeface="Georgia"/>
                <a:sym typeface="Georgia"/>
              </a:rPr>
              <a:t>Strategický plán město připravuje s podporou </a:t>
            </a:r>
            <a:r>
              <a:rPr lang="en-US" sz="850" b="0" i="0" u="sng" strike="noStrike" cap="none">
                <a:solidFill>
                  <a:srgbClr val="234378"/>
                </a:solidFill>
                <a:highlight>
                  <a:srgbClr val="FFFFFF"/>
                </a:highlight>
                <a:latin typeface="Georgia"/>
                <a:ea typeface="Georgia"/>
                <a:cs typeface="Georgia"/>
                <a:sym typeface="Georgia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Agora CE</a:t>
            </a:r>
            <a:r>
              <a:rPr lang="en-US" sz="850" b="0" i="0" u="sng" strike="noStrike" cap="none">
                <a:solidFill>
                  <a:srgbClr val="234378"/>
                </a:solidFill>
                <a:highlight>
                  <a:srgbClr val="FFFFFF"/>
                </a:highlight>
                <a:latin typeface="Georgia"/>
                <a:ea typeface="Georgia"/>
                <a:cs typeface="Georgia"/>
                <a:sym typeface="Georgia"/>
              </a:rPr>
              <a:t>,</a:t>
            </a:r>
            <a:r>
              <a:rPr lang="en-US" sz="850" b="0" i="0" u="none" strike="noStrike" cap="none">
                <a:solidFill>
                  <a:srgbClr val="234378"/>
                </a:solidFill>
                <a:highlight>
                  <a:srgbClr val="FFFFFF"/>
                </a:highlight>
                <a:latin typeface="Georgia"/>
                <a:ea typeface="Georgia"/>
                <a:cs typeface="Georgia"/>
                <a:sym typeface="Georgia"/>
              </a:rPr>
              <a:t> která zajišťuje zapojení veřejnosti do jeho tvorby.  Projekt je realizován v rámci programu </a:t>
            </a:r>
            <a:r>
              <a:rPr lang="en-US" sz="850" b="0" i="0" u="sng" strike="noStrike" cap="none">
                <a:solidFill>
                  <a:srgbClr val="234378"/>
                </a:solidFill>
                <a:highlight>
                  <a:srgbClr val="FFFFFF"/>
                </a:highlight>
                <a:latin typeface="Georgia"/>
                <a:ea typeface="Georgia"/>
                <a:cs typeface="Georgia"/>
                <a:sym typeface="Georgia"/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Active Citizens Fund</a:t>
            </a:r>
            <a:r>
              <a:rPr lang="en-US" sz="850" b="0" i="0" u="none" strike="noStrike" cap="none">
                <a:solidFill>
                  <a:srgbClr val="234378"/>
                </a:solidFill>
                <a:highlight>
                  <a:srgbClr val="FFFFFF"/>
                </a:highlight>
                <a:latin typeface="Georgia"/>
                <a:ea typeface="Georgia"/>
                <a:cs typeface="Georgia"/>
                <a:sym typeface="Georgia"/>
              </a:rPr>
              <a:t>.</a:t>
            </a:r>
            <a:endParaRPr sz="1200" b="0" i="0" u="none" strike="noStrike" cap="none">
              <a:solidFill>
                <a:srgbClr val="234378"/>
              </a:solidFill>
              <a:highlight>
                <a:srgbClr val="FFFFFF"/>
              </a:highlight>
              <a:latin typeface="Georgia"/>
              <a:ea typeface="Georgia"/>
              <a:cs typeface="Georgia"/>
              <a:sym typeface="Georgia"/>
            </a:endParaRPr>
          </a:p>
        </p:txBody>
      </p:sp>
      <p:pic>
        <p:nvPicPr>
          <p:cNvPr id="13" name="Google Shape;13;p3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81650" y="4376125"/>
            <a:ext cx="1593475" cy="558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4;p3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689225" y="4566181"/>
            <a:ext cx="1034000" cy="228494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15;p35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7868625" y="4454600"/>
            <a:ext cx="451651" cy="4516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16;p35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8348493" y="4426474"/>
            <a:ext cx="718731" cy="50790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7" name="Google Shape;17;p35"/>
          <p:cNvCxnSpPr/>
          <p:nvPr/>
        </p:nvCxnSpPr>
        <p:spPr>
          <a:xfrm>
            <a:off x="15350" y="4255350"/>
            <a:ext cx="91398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right box big">
  <p:cSld name="Title + right box big"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59"/>
          <p:cNvSpPr/>
          <p:nvPr/>
        </p:nvSpPr>
        <p:spPr>
          <a:xfrm flipH="1">
            <a:off x="-72" y="4"/>
            <a:ext cx="669599" cy="1139999"/>
          </a:xfrm>
          <a:prstGeom prst="rect">
            <a:avLst/>
          </a:prstGeom>
          <a:solidFill>
            <a:srgbClr val="EA6802"/>
          </a:solidFill>
          <a:ln>
            <a:noFill/>
          </a:ln>
        </p:spPr>
        <p:txBody>
          <a:bodyPr spcFirstLastPara="1" wrap="square" lIns="68550" tIns="68550" rIns="68550" bIns="6855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" name="Google Shape;145;p59"/>
          <p:cNvSpPr txBox="1">
            <a:spLocks noGrp="1"/>
          </p:cNvSpPr>
          <p:nvPr>
            <p:ph type="sldNum" idx="12"/>
          </p:nvPr>
        </p:nvSpPr>
        <p:spPr>
          <a:xfrm>
            <a:off x="-73" y="4"/>
            <a:ext cx="669599" cy="1139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68400" tIns="68400" rIns="68400" bIns="68400" anchor="b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46" name="Google Shape;146;p59"/>
          <p:cNvSpPr txBox="1">
            <a:spLocks noGrp="1"/>
          </p:cNvSpPr>
          <p:nvPr>
            <p:ph type="body" idx="1"/>
          </p:nvPr>
        </p:nvSpPr>
        <p:spPr>
          <a:xfrm>
            <a:off x="4572000" y="1295400"/>
            <a:ext cx="4336425" cy="3708655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68400" tIns="68400" rIns="68400" bIns="68400" anchor="t" anchorCtr="0">
            <a:normAutofit/>
          </a:bodyPr>
          <a:lstStyle>
            <a:lvl1pPr marL="457200" lvl="0" indent="-355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1pPr>
            <a:lvl2pPr marL="914400" lvl="1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o"/>
              <a:defRPr/>
            </a:lvl2pPr>
            <a:lvl3pPr marL="1371600" lvl="2" indent="-330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00"/>
              <a:buChar char="•"/>
              <a:defRPr/>
            </a:lvl3pPr>
            <a:lvl4pPr marL="1828800" lvl="3" indent="-29527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05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47" name="Google Shape;147;p59"/>
          <p:cNvSpPr txBox="1">
            <a:spLocks noGrp="1"/>
          </p:cNvSpPr>
          <p:nvPr>
            <p:ph type="title"/>
          </p:nvPr>
        </p:nvSpPr>
        <p:spPr>
          <a:xfrm>
            <a:off x="864000" y="0"/>
            <a:ext cx="8064000" cy="1139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400" tIns="68400" rIns="68400" bIns="684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cap="none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right box big (white)">
  <p:cSld name="Title + right box big (white)"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60"/>
          <p:cNvSpPr/>
          <p:nvPr/>
        </p:nvSpPr>
        <p:spPr>
          <a:xfrm flipH="1">
            <a:off x="-72" y="4"/>
            <a:ext cx="669599" cy="1139999"/>
          </a:xfrm>
          <a:prstGeom prst="rect">
            <a:avLst/>
          </a:prstGeom>
          <a:solidFill>
            <a:srgbClr val="EA6802"/>
          </a:solidFill>
          <a:ln>
            <a:noFill/>
          </a:ln>
        </p:spPr>
        <p:txBody>
          <a:bodyPr spcFirstLastPara="1" wrap="square" lIns="68550" tIns="68550" rIns="68550" bIns="6855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" name="Google Shape;150;p60"/>
          <p:cNvSpPr txBox="1">
            <a:spLocks noGrp="1"/>
          </p:cNvSpPr>
          <p:nvPr>
            <p:ph type="sldNum" idx="12"/>
          </p:nvPr>
        </p:nvSpPr>
        <p:spPr>
          <a:xfrm>
            <a:off x="-73" y="4"/>
            <a:ext cx="669599" cy="1139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68400" tIns="68400" rIns="68400" bIns="68400" anchor="b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51" name="Google Shape;151;p60"/>
          <p:cNvSpPr txBox="1">
            <a:spLocks noGrp="1"/>
          </p:cNvSpPr>
          <p:nvPr>
            <p:ph type="body" idx="1"/>
          </p:nvPr>
        </p:nvSpPr>
        <p:spPr>
          <a:xfrm>
            <a:off x="4572000" y="1295400"/>
            <a:ext cx="4336425" cy="370865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68400" tIns="68400" rIns="68400" bIns="6840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o"/>
              <a:defRPr/>
            </a:lvl2pPr>
            <a:lvl3pPr marL="1371600" lvl="2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52" name="Google Shape;152;p60"/>
          <p:cNvSpPr txBox="1">
            <a:spLocks noGrp="1"/>
          </p:cNvSpPr>
          <p:nvPr>
            <p:ph type="title"/>
          </p:nvPr>
        </p:nvSpPr>
        <p:spPr>
          <a:xfrm>
            <a:off x="864000" y="0"/>
            <a:ext cx="8064000" cy="1139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400" tIns="68400" rIns="68400" bIns="684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cap="none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ue slide">
  <p:cSld name="Blue slide">
    <p:bg>
      <p:bgPr>
        <a:solidFill>
          <a:schemeClr val="accent1"/>
        </a:solidFill>
        <a:effectLst/>
      </p:bgPr>
    </p:bg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63"/>
          <p:cNvSpPr/>
          <p:nvPr/>
        </p:nvSpPr>
        <p:spPr>
          <a:xfrm flipH="1">
            <a:off x="-74" y="2"/>
            <a:ext cx="669599" cy="1140000"/>
          </a:xfrm>
          <a:prstGeom prst="rect">
            <a:avLst/>
          </a:prstGeom>
          <a:solidFill>
            <a:srgbClr val="000000">
              <a:alpha val="2352"/>
            </a:srgbClr>
          </a:solidFill>
          <a:ln>
            <a:noFill/>
          </a:ln>
        </p:spPr>
        <p:txBody>
          <a:bodyPr spcFirstLastPara="1" wrap="square" lIns="68550" tIns="68550" rIns="68550" bIns="6855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5" name="Google Shape;155;p63"/>
          <p:cNvSpPr/>
          <p:nvPr/>
        </p:nvSpPr>
        <p:spPr>
          <a:xfrm flipH="1">
            <a:off x="-72" y="4"/>
            <a:ext cx="669599" cy="1139999"/>
          </a:xfrm>
          <a:prstGeom prst="rect">
            <a:avLst/>
          </a:prstGeom>
          <a:solidFill>
            <a:srgbClr val="EA6802"/>
          </a:solidFill>
          <a:ln>
            <a:noFill/>
          </a:ln>
        </p:spPr>
        <p:txBody>
          <a:bodyPr spcFirstLastPara="1" wrap="square" lIns="68550" tIns="68550" rIns="68550" bIns="6855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6" name="Google Shape;156;p63"/>
          <p:cNvSpPr txBox="1">
            <a:spLocks noGrp="1"/>
          </p:cNvSpPr>
          <p:nvPr>
            <p:ph type="title"/>
          </p:nvPr>
        </p:nvSpPr>
        <p:spPr>
          <a:xfrm>
            <a:off x="864000" y="5601"/>
            <a:ext cx="8061316" cy="1139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400" tIns="68400" rIns="68400" bIns="684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cap="none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7" name="Google Shape;157;p63"/>
          <p:cNvSpPr txBox="1">
            <a:spLocks noGrp="1"/>
          </p:cNvSpPr>
          <p:nvPr>
            <p:ph type="sldNum" idx="12"/>
          </p:nvPr>
        </p:nvSpPr>
        <p:spPr>
          <a:xfrm>
            <a:off x="-73" y="4"/>
            <a:ext cx="669599" cy="1139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68400" tIns="68400" rIns="68400" bIns="68400" anchor="b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ue slide + box">
  <p:cSld name="Blue slide + box">
    <p:bg>
      <p:bgPr>
        <a:solidFill>
          <a:schemeClr val="accent1"/>
        </a:solidFill>
        <a:effectLst/>
      </p:bgPr>
    </p:bg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64"/>
          <p:cNvSpPr/>
          <p:nvPr/>
        </p:nvSpPr>
        <p:spPr>
          <a:xfrm flipH="1">
            <a:off x="-72" y="4"/>
            <a:ext cx="669599" cy="1139999"/>
          </a:xfrm>
          <a:prstGeom prst="rect">
            <a:avLst/>
          </a:prstGeom>
          <a:solidFill>
            <a:srgbClr val="EA6802"/>
          </a:solidFill>
          <a:ln>
            <a:noFill/>
          </a:ln>
        </p:spPr>
        <p:txBody>
          <a:bodyPr spcFirstLastPara="1" wrap="square" lIns="68550" tIns="68550" rIns="68550" bIns="6855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0" name="Google Shape;160;p64"/>
          <p:cNvSpPr txBox="1">
            <a:spLocks noGrp="1"/>
          </p:cNvSpPr>
          <p:nvPr>
            <p:ph type="title"/>
          </p:nvPr>
        </p:nvSpPr>
        <p:spPr>
          <a:xfrm>
            <a:off x="864000" y="5601"/>
            <a:ext cx="8136000" cy="1139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400" tIns="68400" rIns="68400" bIns="684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None/>
              <a:defRPr sz="2400" i="0" u="none" strike="noStrike" cap="none">
                <a:solidFill>
                  <a:schemeClr val="lt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1" name="Google Shape;161;p64"/>
          <p:cNvSpPr txBox="1">
            <a:spLocks noGrp="1"/>
          </p:cNvSpPr>
          <p:nvPr>
            <p:ph type="sldNum" idx="12"/>
          </p:nvPr>
        </p:nvSpPr>
        <p:spPr>
          <a:xfrm>
            <a:off x="-73" y="4"/>
            <a:ext cx="669599" cy="1139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68400" tIns="68400" rIns="68400" bIns="68400" anchor="b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62" name="Google Shape;162;p64"/>
          <p:cNvSpPr txBox="1">
            <a:spLocks noGrp="1"/>
          </p:cNvSpPr>
          <p:nvPr>
            <p:ph type="body" idx="1"/>
          </p:nvPr>
        </p:nvSpPr>
        <p:spPr>
          <a:xfrm>
            <a:off x="864000" y="1257300"/>
            <a:ext cx="8136000" cy="37086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400" tIns="68400" rIns="68400" bIns="68400" anchor="t" anchorCtr="0">
            <a:normAutofit/>
          </a:bodyPr>
          <a:lstStyle>
            <a:lvl1pPr marL="457200" lvl="0" indent="-355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  <a:defRPr>
                <a:solidFill>
                  <a:schemeClr val="lt1"/>
                </a:solidFill>
              </a:defRPr>
            </a:lvl1pPr>
            <a:lvl2pPr marL="914400" lvl="1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o"/>
              <a:defRPr>
                <a:solidFill>
                  <a:schemeClr val="lt1"/>
                </a:solidFill>
              </a:defRPr>
            </a:lvl2pPr>
            <a:lvl3pPr marL="1371600" lvl="2" indent="-330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00"/>
              <a:buChar char="•"/>
              <a:defRPr>
                <a:solidFill>
                  <a:schemeClr val="lt1"/>
                </a:solidFill>
              </a:defRPr>
            </a:lvl3pPr>
            <a:lvl4pPr marL="1828800" lvl="3" indent="-29527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050"/>
              <a:buChar char="•"/>
              <a:defRPr>
                <a:solidFill>
                  <a:schemeClr val="lt1"/>
                </a:solidFill>
              </a:defRPr>
            </a:lvl4pPr>
            <a:lvl5pPr marL="2286000" lvl="4" indent="-29527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050"/>
              <a:buChar char="•"/>
              <a:defRPr>
                <a:solidFill>
                  <a:schemeClr val="lt1"/>
                </a:solidFill>
              </a:defRPr>
            </a:lvl5pPr>
            <a:lvl6pPr marL="2743200" lvl="5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 + logos">
  <p:cSld name="Title + text + logos"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65"/>
          <p:cNvSpPr/>
          <p:nvPr/>
        </p:nvSpPr>
        <p:spPr>
          <a:xfrm flipH="1">
            <a:off x="-72" y="4"/>
            <a:ext cx="669599" cy="1139999"/>
          </a:xfrm>
          <a:prstGeom prst="rect">
            <a:avLst/>
          </a:prstGeom>
          <a:solidFill>
            <a:srgbClr val="EA6802"/>
          </a:solidFill>
          <a:ln>
            <a:noFill/>
          </a:ln>
        </p:spPr>
        <p:txBody>
          <a:bodyPr spcFirstLastPara="1" wrap="square" lIns="68550" tIns="68550" rIns="68550" bIns="6855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5" name="Google Shape;165;p65"/>
          <p:cNvSpPr txBox="1">
            <a:spLocks noGrp="1"/>
          </p:cNvSpPr>
          <p:nvPr>
            <p:ph type="title"/>
          </p:nvPr>
        </p:nvSpPr>
        <p:spPr>
          <a:xfrm>
            <a:off x="864000" y="0"/>
            <a:ext cx="8064000" cy="1139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400" tIns="68400" rIns="68400" bIns="684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cap="none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6" name="Google Shape;166;p65"/>
          <p:cNvSpPr txBox="1">
            <a:spLocks noGrp="1"/>
          </p:cNvSpPr>
          <p:nvPr>
            <p:ph type="sldNum" idx="12"/>
          </p:nvPr>
        </p:nvSpPr>
        <p:spPr>
          <a:xfrm>
            <a:off x="-73" y="4"/>
            <a:ext cx="669599" cy="1139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68400" tIns="68400" rIns="68400" bIns="68400" anchor="b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67" name="Google Shape;167;p65"/>
          <p:cNvSpPr>
            <a:spLocks noGrp="1"/>
          </p:cNvSpPr>
          <p:nvPr>
            <p:ph type="pic" idx="2"/>
          </p:nvPr>
        </p:nvSpPr>
        <p:spPr>
          <a:xfrm>
            <a:off x="863998" y="2880000"/>
            <a:ext cx="1908000" cy="7200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168" name="Google Shape;168;p65"/>
          <p:cNvSpPr>
            <a:spLocks noGrp="1"/>
          </p:cNvSpPr>
          <p:nvPr>
            <p:ph type="pic" idx="3"/>
          </p:nvPr>
        </p:nvSpPr>
        <p:spPr>
          <a:xfrm>
            <a:off x="2915276" y="2880000"/>
            <a:ext cx="1908000" cy="7200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169" name="Google Shape;169;p65"/>
          <p:cNvSpPr>
            <a:spLocks noGrp="1"/>
          </p:cNvSpPr>
          <p:nvPr>
            <p:ph type="pic" idx="4"/>
          </p:nvPr>
        </p:nvSpPr>
        <p:spPr>
          <a:xfrm>
            <a:off x="4968000" y="2880000"/>
            <a:ext cx="1908000" cy="7200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170" name="Google Shape;170;p65"/>
          <p:cNvSpPr>
            <a:spLocks noGrp="1"/>
          </p:cNvSpPr>
          <p:nvPr>
            <p:ph type="pic" idx="5"/>
          </p:nvPr>
        </p:nvSpPr>
        <p:spPr>
          <a:xfrm>
            <a:off x="7019999" y="2880000"/>
            <a:ext cx="1908000" cy="7200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171" name="Google Shape;171;p65"/>
          <p:cNvSpPr>
            <a:spLocks noGrp="1"/>
          </p:cNvSpPr>
          <p:nvPr>
            <p:ph type="pic" idx="6"/>
          </p:nvPr>
        </p:nvSpPr>
        <p:spPr>
          <a:xfrm>
            <a:off x="863998" y="3744000"/>
            <a:ext cx="1908000" cy="7200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172" name="Google Shape;172;p65"/>
          <p:cNvSpPr>
            <a:spLocks noGrp="1"/>
          </p:cNvSpPr>
          <p:nvPr>
            <p:ph type="pic" idx="7"/>
          </p:nvPr>
        </p:nvSpPr>
        <p:spPr>
          <a:xfrm>
            <a:off x="2915276" y="3744000"/>
            <a:ext cx="1908000" cy="7200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173" name="Google Shape;173;p65"/>
          <p:cNvSpPr>
            <a:spLocks noGrp="1"/>
          </p:cNvSpPr>
          <p:nvPr>
            <p:ph type="pic" idx="8"/>
          </p:nvPr>
        </p:nvSpPr>
        <p:spPr>
          <a:xfrm>
            <a:off x="4968000" y="3744000"/>
            <a:ext cx="1908000" cy="7200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174" name="Google Shape;174;p65"/>
          <p:cNvSpPr>
            <a:spLocks noGrp="1"/>
          </p:cNvSpPr>
          <p:nvPr>
            <p:ph type="pic" idx="9"/>
          </p:nvPr>
        </p:nvSpPr>
        <p:spPr>
          <a:xfrm>
            <a:off x="7019999" y="3744000"/>
            <a:ext cx="1908000" cy="7200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175" name="Google Shape;175;p65"/>
          <p:cNvSpPr txBox="1">
            <a:spLocks noGrp="1"/>
          </p:cNvSpPr>
          <p:nvPr>
            <p:ph type="body" idx="1"/>
          </p:nvPr>
        </p:nvSpPr>
        <p:spPr>
          <a:xfrm>
            <a:off x="863999" y="1316162"/>
            <a:ext cx="8063999" cy="13765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400" tIns="68400" rIns="68400" bIns="68400" anchor="t" anchorCtr="0">
            <a:normAutofit/>
          </a:bodyPr>
          <a:lstStyle>
            <a:lvl1pPr marL="457200" lvl="0" indent="-355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6802"/>
              </a:buClr>
              <a:buSzPts val="2000"/>
              <a:buChar char="●"/>
              <a:defRPr sz="2000">
                <a:solidFill>
                  <a:srgbClr val="42464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o"/>
              <a:defRPr/>
            </a:lvl2pPr>
            <a:lvl3pPr marL="1371600" lvl="2" indent="-330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 sz="1800"/>
            </a:lvl4pPr>
            <a:lvl5pPr marL="2286000" lvl="4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 sz="1800"/>
            </a:lvl5pPr>
            <a:lvl6pPr marL="2743200" lvl="5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obile">
  <p:cSld name="Mobile"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66"/>
          <p:cNvSpPr/>
          <p:nvPr/>
        </p:nvSpPr>
        <p:spPr>
          <a:xfrm flipH="1">
            <a:off x="-72" y="4"/>
            <a:ext cx="669599" cy="1139999"/>
          </a:xfrm>
          <a:prstGeom prst="rect">
            <a:avLst/>
          </a:prstGeom>
          <a:solidFill>
            <a:srgbClr val="EA6802"/>
          </a:solidFill>
          <a:ln>
            <a:noFill/>
          </a:ln>
        </p:spPr>
        <p:txBody>
          <a:bodyPr spcFirstLastPara="1" wrap="square" lIns="68550" tIns="68550" rIns="68550" bIns="6855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8" name="Google Shape;178;p66"/>
          <p:cNvSpPr txBox="1">
            <a:spLocks noGrp="1"/>
          </p:cNvSpPr>
          <p:nvPr>
            <p:ph type="title"/>
          </p:nvPr>
        </p:nvSpPr>
        <p:spPr>
          <a:xfrm>
            <a:off x="864000" y="0"/>
            <a:ext cx="8064000" cy="1139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400" tIns="68400" rIns="68400" bIns="684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cap="none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9" name="Google Shape;179;p66"/>
          <p:cNvSpPr txBox="1">
            <a:spLocks noGrp="1"/>
          </p:cNvSpPr>
          <p:nvPr>
            <p:ph type="sldNum" idx="12"/>
          </p:nvPr>
        </p:nvSpPr>
        <p:spPr>
          <a:xfrm>
            <a:off x="-73" y="4"/>
            <a:ext cx="669599" cy="1139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68400" tIns="68400" rIns="68400" bIns="68400" anchor="b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80" name="Google Shape;180;p66"/>
          <p:cNvSpPr/>
          <p:nvPr/>
        </p:nvSpPr>
        <p:spPr>
          <a:xfrm>
            <a:off x="5973266" y="1501779"/>
            <a:ext cx="1556340" cy="3122932"/>
          </a:xfrm>
          <a:custGeom>
            <a:avLst/>
            <a:gdLst/>
            <a:ahLst/>
            <a:cxnLst/>
            <a:rect l="l" t="t" r="r" b="b"/>
            <a:pathLst>
              <a:path w="30819" h="61841" extrusionOk="0">
                <a:moveTo>
                  <a:pt x="5160" y="2580"/>
                </a:moveTo>
                <a:lnTo>
                  <a:pt x="5295" y="2648"/>
                </a:lnTo>
                <a:lnTo>
                  <a:pt x="5363" y="2784"/>
                </a:lnTo>
                <a:lnTo>
                  <a:pt x="5363" y="2920"/>
                </a:lnTo>
                <a:lnTo>
                  <a:pt x="5363" y="3055"/>
                </a:lnTo>
                <a:lnTo>
                  <a:pt x="5295" y="3191"/>
                </a:lnTo>
                <a:lnTo>
                  <a:pt x="5160" y="3259"/>
                </a:lnTo>
                <a:lnTo>
                  <a:pt x="4888" y="3259"/>
                </a:lnTo>
                <a:lnTo>
                  <a:pt x="4752" y="3191"/>
                </a:lnTo>
                <a:lnTo>
                  <a:pt x="4684" y="3055"/>
                </a:lnTo>
                <a:lnTo>
                  <a:pt x="4684" y="2920"/>
                </a:lnTo>
                <a:lnTo>
                  <a:pt x="4684" y="2784"/>
                </a:lnTo>
                <a:lnTo>
                  <a:pt x="4752" y="2648"/>
                </a:lnTo>
                <a:lnTo>
                  <a:pt x="4888" y="2580"/>
                </a:lnTo>
                <a:close/>
                <a:moveTo>
                  <a:pt x="15410" y="2241"/>
                </a:moveTo>
                <a:lnTo>
                  <a:pt x="15681" y="2309"/>
                </a:lnTo>
                <a:lnTo>
                  <a:pt x="15885" y="2444"/>
                </a:lnTo>
                <a:lnTo>
                  <a:pt x="16021" y="2648"/>
                </a:lnTo>
                <a:lnTo>
                  <a:pt x="16088" y="2920"/>
                </a:lnTo>
                <a:lnTo>
                  <a:pt x="16021" y="3191"/>
                </a:lnTo>
                <a:lnTo>
                  <a:pt x="15885" y="3395"/>
                </a:lnTo>
                <a:lnTo>
                  <a:pt x="15681" y="3531"/>
                </a:lnTo>
                <a:lnTo>
                  <a:pt x="15410" y="3598"/>
                </a:lnTo>
                <a:lnTo>
                  <a:pt x="15138" y="3531"/>
                </a:lnTo>
                <a:lnTo>
                  <a:pt x="14934" y="3395"/>
                </a:lnTo>
                <a:lnTo>
                  <a:pt x="14799" y="3191"/>
                </a:lnTo>
                <a:lnTo>
                  <a:pt x="14731" y="2920"/>
                </a:lnTo>
                <a:lnTo>
                  <a:pt x="14799" y="2648"/>
                </a:lnTo>
                <a:lnTo>
                  <a:pt x="14934" y="2444"/>
                </a:lnTo>
                <a:lnTo>
                  <a:pt x="15138" y="2309"/>
                </a:lnTo>
                <a:lnTo>
                  <a:pt x="15410" y="2241"/>
                </a:lnTo>
                <a:close/>
                <a:moveTo>
                  <a:pt x="29393" y="5228"/>
                </a:moveTo>
                <a:lnTo>
                  <a:pt x="29461" y="5296"/>
                </a:lnTo>
                <a:lnTo>
                  <a:pt x="29461" y="54849"/>
                </a:lnTo>
                <a:lnTo>
                  <a:pt x="1426" y="54849"/>
                </a:lnTo>
                <a:lnTo>
                  <a:pt x="1426" y="5296"/>
                </a:lnTo>
                <a:lnTo>
                  <a:pt x="1494" y="5228"/>
                </a:lnTo>
                <a:close/>
                <a:moveTo>
                  <a:pt x="15410" y="544"/>
                </a:moveTo>
                <a:lnTo>
                  <a:pt x="19143" y="612"/>
                </a:lnTo>
                <a:lnTo>
                  <a:pt x="23012" y="747"/>
                </a:lnTo>
                <a:lnTo>
                  <a:pt x="26339" y="951"/>
                </a:lnTo>
                <a:lnTo>
                  <a:pt x="27560" y="1087"/>
                </a:lnTo>
                <a:lnTo>
                  <a:pt x="27560" y="1087"/>
                </a:lnTo>
                <a:lnTo>
                  <a:pt x="26339" y="1019"/>
                </a:lnTo>
                <a:lnTo>
                  <a:pt x="23012" y="815"/>
                </a:lnTo>
                <a:lnTo>
                  <a:pt x="19143" y="680"/>
                </a:lnTo>
                <a:lnTo>
                  <a:pt x="15410" y="612"/>
                </a:lnTo>
                <a:lnTo>
                  <a:pt x="11676" y="680"/>
                </a:lnTo>
                <a:lnTo>
                  <a:pt x="7807" y="815"/>
                </a:lnTo>
                <a:lnTo>
                  <a:pt x="4481" y="1019"/>
                </a:lnTo>
                <a:lnTo>
                  <a:pt x="3259" y="1087"/>
                </a:lnTo>
                <a:lnTo>
                  <a:pt x="2444" y="1223"/>
                </a:lnTo>
                <a:lnTo>
                  <a:pt x="1969" y="1358"/>
                </a:lnTo>
                <a:lnTo>
                  <a:pt x="1630" y="1494"/>
                </a:lnTo>
                <a:lnTo>
                  <a:pt x="1290" y="1698"/>
                </a:lnTo>
                <a:lnTo>
                  <a:pt x="1019" y="1901"/>
                </a:lnTo>
                <a:lnTo>
                  <a:pt x="815" y="2173"/>
                </a:lnTo>
                <a:lnTo>
                  <a:pt x="679" y="2444"/>
                </a:lnTo>
                <a:lnTo>
                  <a:pt x="544" y="2852"/>
                </a:lnTo>
                <a:lnTo>
                  <a:pt x="544" y="3259"/>
                </a:lnTo>
                <a:lnTo>
                  <a:pt x="544" y="58311"/>
                </a:lnTo>
                <a:lnTo>
                  <a:pt x="544" y="58718"/>
                </a:lnTo>
                <a:lnTo>
                  <a:pt x="476" y="58311"/>
                </a:lnTo>
                <a:lnTo>
                  <a:pt x="476" y="3259"/>
                </a:lnTo>
                <a:lnTo>
                  <a:pt x="544" y="2784"/>
                </a:lnTo>
                <a:lnTo>
                  <a:pt x="612" y="2444"/>
                </a:lnTo>
                <a:lnTo>
                  <a:pt x="747" y="2105"/>
                </a:lnTo>
                <a:lnTo>
                  <a:pt x="951" y="1834"/>
                </a:lnTo>
                <a:lnTo>
                  <a:pt x="1222" y="1630"/>
                </a:lnTo>
                <a:lnTo>
                  <a:pt x="1562" y="1426"/>
                </a:lnTo>
                <a:lnTo>
                  <a:pt x="1969" y="1290"/>
                </a:lnTo>
                <a:lnTo>
                  <a:pt x="2444" y="1155"/>
                </a:lnTo>
                <a:lnTo>
                  <a:pt x="3259" y="1087"/>
                </a:lnTo>
                <a:lnTo>
                  <a:pt x="4481" y="951"/>
                </a:lnTo>
                <a:lnTo>
                  <a:pt x="7807" y="747"/>
                </a:lnTo>
                <a:lnTo>
                  <a:pt x="11676" y="612"/>
                </a:lnTo>
                <a:lnTo>
                  <a:pt x="15410" y="544"/>
                </a:lnTo>
                <a:close/>
                <a:moveTo>
                  <a:pt x="27560" y="1087"/>
                </a:moveTo>
                <a:lnTo>
                  <a:pt x="28375" y="1155"/>
                </a:lnTo>
                <a:lnTo>
                  <a:pt x="28850" y="1290"/>
                </a:lnTo>
                <a:lnTo>
                  <a:pt x="29257" y="1426"/>
                </a:lnTo>
                <a:lnTo>
                  <a:pt x="29597" y="1630"/>
                </a:lnTo>
                <a:lnTo>
                  <a:pt x="29868" y="1834"/>
                </a:lnTo>
                <a:lnTo>
                  <a:pt x="30072" y="2105"/>
                </a:lnTo>
                <a:lnTo>
                  <a:pt x="30208" y="2444"/>
                </a:lnTo>
                <a:lnTo>
                  <a:pt x="30276" y="2784"/>
                </a:lnTo>
                <a:lnTo>
                  <a:pt x="30344" y="3259"/>
                </a:lnTo>
                <a:lnTo>
                  <a:pt x="30344" y="58311"/>
                </a:lnTo>
                <a:lnTo>
                  <a:pt x="30276" y="58718"/>
                </a:lnTo>
                <a:lnTo>
                  <a:pt x="30208" y="59125"/>
                </a:lnTo>
                <a:lnTo>
                  <a:pt x="30072" y="59465"/>
                </a:lnTo>
                <a:lnTo>
                  <a:pt x="29868" y="59736"/>
                </a:lnTo>
                <a:lnTo>
                  <a:pt x="29597" y="60008"/>
                </a:lnTo>
                <a:lnTo>
                  <a:pt x="29257" y="60144"/>
                </a:lnTo>
                <a:lnTo>
                  <a:pt x="28850" y="60347"/>
                </a:lnTo>
                <a:lnTo>
                  <a:pt x="28375" y="60415"/>
                </a:lnTo>
                <a:lnTo>
                  <a:pt x="26746" y="60687"/>
                </a:lnTo>
                <a:lnTo>
                  <a:pt x="23895" y="60958"/>
                </a:lnTo>
                <a:lnTo>
                  <a:pt x="22130" y="61094"/>
                </a:lnTo>
                <a:lnTo>
                  <a:pt x="20093" y="61230"/>
                </a:lnTo>
                <a:lnTo>
                  <a:pt x="17853" y="61298"/>
                </a:lnTo>
                <a:lnTo>
                  <a:pt x="12966" y="61298"/>
                </a:lnTo>
                <a:lnTo>
                  <a:pt x="10726" y="61230"/>
                </a:lnTo>
                <a:lnTo>
                  <a:pt x="8689" y="61094"/>
                </a:lnTo>
                <a:lnTo>
                  <a:pt x="6924" y="60958"/>
                </a:lnTo>
                <a:lnTo>
                  <a:pt x="4073" y="60687"/>
                </a:lnTo>
                <a:lnTo>
                  <a:pt x="2444" y="60415"/>
                </a:lnTo>
                <a:lnTo>
                  <a:pt x="1969" y="60347"/>
                </a:lnTo>
                <a:lnTo>
                  <a:pt x="1562" y="60144"/>
                </a:lnTo>
                <a:lnTo>
                  <a:pt x="1290" y="60008"/>
                </a:lnTo>
                <a:lnTo>
                  <a:pt x="951" y="59736"/>
                </a:lnTo>
                <a:lnTo>
                  <a:pt x="747" y="59465"/>
                </a:lnTo>
                <a:lnTo>
                  <a:pt x="612" y="59125"/>
                </a:lnTo>
                <a:lnTo>
                  <a:pt x="544" y="58718"/>
                </a:lnTo>
                <a:lnTo>
                  <a:pt x="544" y="58718"/>
                </a:lnTo>
                <a:lnTo>
                  <a:pt x="679" y="59125"/>
                </a:lnTo>
                <a:lnTo>
                  <a:pt x="815" y="59397"/>
                </a:lnTo>
                <a:lnTo>
                  <a:pt x="1019" y="59669"/>
                </a:lnTo>
                <a:lnTo>
                  <a:pt x="1290" y="59940"/>
                </a:lnTo>
                <a:lnTo>
                  <a:pt x="1630" y="60144"/>
                </a:lnTo>
                <a:lnTo>
                  <a:pt x="2037" y="60279"/>
                </a:lnTo>
                <a:lnTo>
                  <a:pt x="2444" y="60415"/>
                </a:lnTo>
                <a:lnTo>
                  <a:pt x="4073" y="60619"/>
                </a:lnTo>
                <a:lnTo>
                  <a:pt x="6924" y="60890"/>
                </a:lnTo>
                <a:lnTo>
                  <a:pt x="8689" y="61026"/>
                </a:lnTo>
                <a:lnTo>
                  <a:pt x="10726" y="61162"/>
                </a:lnTo>
                <a:lnTo>
                  <a:pt x="12966" y="61230"/>
                </a:lnTo>
                <a:lnTo>
                  <a:pt x="17853" y="61230"/>
                </a:lnTo>
                <a:lnTo>
                  <a:pt x="20093" y="61162"/>
                </a:lnTo>
                <a:lnTo>
                  <a:pt x="22130" y="61026"/>
                </a:lnTo>
                <a:lnTo>
                  <a:pt x="23895" y="60890"/>
                </a:lnTo>
                <a:lnTo>
                  <a:pt x="26746" y="60619"/>
                </a:lnTo>
                <a:lnTo>
                  <a:pt x="28375" y="60415"/>
                </a:lnTo>
                <a:lnTo>
                  <a:pt x="28850" y="60279"/>
                </a:lnTo>
                <a:lnTo>
                  <a:pt x="29190" y="60144"/>
                </a:lnTo>
                <a:lnTo>
                  <a:pt x="29529" y="59940"/>
                </a:lnTo>
                <a:lnTo>
                  <a:pt x="29800" y="59669"/>
                </a:lnTo>
                <a:lnTo>
                  <a:pt x="30004" y="59397"/>
                </a:lnTo>
                <a:lnTo>
                  <a:pt x="30140" y="59125"/>
                </a:lnTo>
                <a:lnTo>
                  <a:pt x="30276" y="58718"/>
                </a:lnTo>
                <a:lnTo>
                  <a:pt x="30276" y="58311"/>
                </a:lnTo>
                <a:lnTo>
                  <a:pt x="30276" y="3259"/>
                </a:lnTo>
                <a:lnTo>
                  <a:pt x="30276" y="2852"/>
                </a:lnTo>
                <a:lnTo>
                  <a:pt x="30140" y="2444"/>
                </a:lnTo>
                <a:lnTo>
                  <a:pt x="30004" y="2173"/>
                </a:lnTo>
                <a:lnTo>
                  <a:pt x="29800" y="1901"/>
                </a:lnTo>
                <a:lnTo>
                  <a:pt x="29529" y="1698"/>
                </a:lnTo>
                <a:lnTo>
                  <a:pt x="29190" y="1494"/>
                </a:lnTo>
                <a:lnTo>
                  <a:pt x="28850" y="1358"/>
                </a:lnTo>
                <a:lnTo>
                  <a:pt x="28375" y="1223"/>
                </a:lnTo>
                <a:lnTo>
                  <a:pt x="27560" y="1087"/>
                </a:lnTo>
                <a:close/>
                <a:moveTo>
                  <a:pt x="15410" y="1"/>
                </a:moveTo>
                <a:lnTo>
                  <a:pt x="11608" y="69"/>
                </a:lnTo>
                <a:lnTo>
                  <a:pt x="7739" y="204"/>
                </a:lnTo>
                <a:lnTo>
                  <a:pt x="4413" y="408"/>
                </a:lnTo>
                <a:lnTo>
                  <a:pt x="3191" y="544"/>
                </a:lnTo>
                <a:lnTo>
                  <a:pt x="2309" y="680"/>
                </a:lnTo>
                <a:lnTo>
                  <a:pt x="1765" y="815"/>
                </a:lnTo>
                <a:lnTo>
                  <a:pt x="1290" y="1019"/>
                </a:lnTo>
                <a:lnTo>
                  <a:pt x="883" y="1223"/>
                </a:lnTo>
                <a:lnTo>
                  <a:pt x="544" y="1494"/>
                </a:lnTo>
                <a:lnTo>
                  <a:pt x="340" y="1901"/>
                </a:lnTo>
                <a:lnTo>
                  <a:pt x="136" y="2241"/>
                </a:lnTo>
                <a:lnTo>
                  <a:pt x="1" y="2716"/>
                </a:lnTo>
                <a:lnTo>
                  <a:pt x="1" y="3259"/>
                </a:lnTo>
                <a:lnTo>
                  <a:pt x="1" y="58311"/>
                </a:lnTo>
                <a:lnTo>
                  <a:pt x="1" y="58854"/>
                </a:lnTo>
                <a:lnTo>
                  <a:pt x="136" y="59261"/>
                </a:lnTo>
                <a:lnTo>
                  <a:pt x="340" y="59736"/>
                </a:lnTo>
                <a:lnTo>
                  <a:pt x="612" y="60076"/>
                </a:lnTo>
                <a:lnTo>
                  <a:pt x="951" y="60347"/>
                </a:lnTo>
                <a:lnTo>
                  <a:pt x="1358" y="60619"/>
                </a:lnTo>
                <a:lnTo>
                  <a:pt x="1833" y="60823"/>
                </a:lnTo>
                <a:lnTo>
                  <a:pt x="2309" y="60958"/>
                </a:lnTo>
                <a:lnTo>
                  <a:pt x="4006" y="61162"/>
                </a:lnTo>
                <a:lnTo>
                  <a:pt x="6857" y="61501"/>
                </a:lnTo>
                <a:lnTo>
                  <a:pt x="8689" y="61637"/>
                </a:lnTo>
                <a:lnTo>
                  <a:pt x="10726" y="61705"/>
                </a:lnTo>
                <a:lnTo>
                  <a:pt x="12966" y="61773"/>
                </a:lnTo>
                <a:lnTo>
                  <a:pt x="15410" y="61841"/>
                </a:lnTo>
                <a:lnTo>
                  <a:pt x="17853" y="61773"/>
                </a:lnTo>
                <a:lnTo>
                  <a:pt x="20093" y="61705"/>
                </a:lnTo>
                <a:lnTo>
                  <a:pt x="22130" y="61637"/>
                </a:lnTo>
                <a:lnTo>
                  <a:pt x="23963" y="61501"/>
                </a:lnTo>
                <a:lnTo>
                  <a:pt x="26814" y="61162"/>
                </a:lnTo>
                <a:lnTo>
                  <a:pt x="28511" y="60958"/>
                </a:lnTo>
                <a:lnTo>
                  <a:pt x="28986" y="60823"/>
                </a:lnTo>
                <a:lnTo>
                  <a:pt x="29461" y="60619"/>
                </a:lnTo>
                <a:lnTo>
                  <a:pt x="29868" y="60347"/>
                </a:lnTo>
                <a:lnTo>
                  <a:pt x="30208" y="60076"/>
                </a:lnTo>
                <a:lnTo>
                  <a:pt x="30479" y="59736"/>
                </a:lnTo>
                <a:lnTo>
                  <a:pt x="30683" y="59261"/>
                </a:lnTo>
                <a:lnTo>
                  <a:pt x="30819" y="58854"/>
                </a:lnTo>
                <a:lnTo>
                  <a:pt x="30819" y="58311"/>
                </a:lnTo>
                <a:lnTo>
                  <a:pt x="30819" y="3259"/>
                </a:lnTo>
                <a:lnTo>
                  <a:pt x="30819" y="2716"/>
                </a:lnTo>
                <a:lnTo>
                  <a:pt x="30683" y="2241"/>
                </a:lnTo>
                <a:lnTo>
                  <a:pt x="30547" y="1901"/>
                </a:lnTo>
                <a:lnTo>
                  <a:pt x="30276" y="1494"/>
                </a:lnTo>
                <a:lnTo>
                  <a:pt x="29936" y="1223"/>
                </a:lnTo>
                <a:lnTo>
                  <a:pt x="29529" y="1019"/>
                </a:lnTo>
                <a:lnTo>
                  <a:pt x="29054" y="815"/>
                </a:lnTo>
                <a:lnTo>
                  <a:pt x="28511" y="680"/>
                </a:lnTo>
                <a:lnTo>
                  <a:pt x="27628" y="544"/>
                </a:lnTo>
                <a:lnTo>
                  <a:pt x="26406" y="408"/>
                </a:lnTo>
                <a:lnTo>
                  <a:pt x="23080" y="204"/>
                </a:lnTo>
                <a:lnTo>
                  <a:pt x="19211" y="69"/>
                </a:lnTo>
                <a:lnTo>
                  <a:pt x="15410" y="1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B3B3B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50" tIns="68550" rIns="68550" bIns="6855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1" name="Google Shape;181;p66"/>
          <p:cNvSpPr txBox="1">
            <a:spLocks noGrp="1"/>
          </p:cNvSpPr>
          <p:nvPr>
            <p:ph type="body" idx="1"/>
          </p:nvPr>
        </p:nvSpPr>
        <p:spPr>
          <a:xfrm>
            <a:off x="1314450" y="1952625"/>
            <a:ext cx="3800475" cy="22193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400" tIns="68400" rIns="68400" bIns="68400" anchor="t" anchorCtr="0">
            <a:normAutofit/>
          </a:bodyPr>
          <a:lstStyle>
            <a:lvl1pPr marL="457200" lvl="0" indent="-355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1pPr>
            <a:lvl2pPr marL="914400" lvl="1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o"/>
              <a:defRPr/>
            </a:lvl2pPr>
            <a:lvl3pPr marL="1371600" lvl="2" indent="-330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00"/>
              <a:buChar char="•"/>
              <a:defRPr/>
            </a:lvl3pPr>
            <a:lvl4pPr marL="1828800" lvl="3" indent="-29527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050"/>
              <a:buChar char="•"/>
              <a:defRPr/>
            </a:lvl4pPr>
            <a:lvl5pPr marL="2286000" lvl="4" indent="-29527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050"/>
              <a:buChar char="•"/>
              <a:defRPr/>
            </a:lvl5pPr>
            <a:lvl6pPr marL="2743200" lvl="5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82" name="Google Shape;182;p66"/>
          <p:cNvSpPr>
            <a:spLocks noGrp="1"/>
          </p:cNvSpPr>
          <p:nvPr>
            <p:ph type="pic" idx="2"/>
          </p:nvPr>
        </p:nvSpPr>
        <p:spPr>
          <a:xfrm>
            <a:off x="6043253" y="1763678"/>
            <a:ext cx="1416374" cy="2541622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 Bold title (left) + box">
  <p:cSld name=" Bold title (left) + box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47"/>
          <p:cNvSpPr/>
          <p:nvPr/>
        </p:nvSpPr>
        <p:spPr>
          <a:xfrm flipH="1">
            <a:off x="0" y="0"/>
            <a:ext cx="36000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" name="Google Shape;82;p47"/>
          <p:cNvSpPr txBox="1">
            <a:spLocks noGrp="1"/>
          </p:cNvSpPr>
          <p:nvPr>
            <p:ph type="body" idx="1"/>
          </p:nvPr>
        </p:nvSpPr>
        <p:spPr>
          <a:xfrm>
            <a:off x="233137" y="2125663"/>
            <a:ext cx="3133725" cy="892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400" tIns="68400" rIns="68400" bIns="68400" anchor="ctr" anchorCtr="0">
            <a:norm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Proxima Nova Extrabold"/>
              <a:buNone/>
              <a:defRPr sz="3000" cap="none">
                <a:solidFill>
                  <a:schemeClr val="lt1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defRPr>
            </a:lvl1pPr>
            <a:lvl2pPr marL="914400" lvl="1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o"/>
              <a:defRPr/>
            </a:lvl2pPr>
            <a:lvl3pPr marL="1371600" lvl="2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47"/>
          <p:cNvSpPr txBox="1">
            <a:spLocks noGrp="1"/>
          </p:cNvSpPr>
          <p:nvPr>
            <p:ph type="body" idx="2"/>
          </p:nvPr>
        </p:nvSpPr>
        <p:spPr>
          <a:xfrm>
            <a:off x="3842663" y="261938"/>
            <a:ext cx="5077725" cy="461962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68400" tIns="68400" rIns="68400" bIns="6840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o"/>
              <a:defRPr/>
            </a:lvl2pPr>
            <a:lvl3pPr marL="1371600" lvl="2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47"/>
          <p:cNvSpPr txBox="1">
            <a:spLocks noGrp="1"/>
          </p:cNvSpPr>
          <p:nvPr>
            <p:ph type="sldNum" idx="12"/>
          </p:nvPr>
        </p:nvSpPr>
        <p:spPr>
          <a:xfrm>
            <a:off x="-73" y="4"/>
            <a:ext cx="669599" cy="1139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68400" tIns="68400" rIns="68400" bIns="68400" anchor="b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468034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lank_number-on-orange" type="blank">
  <p:cSld name="1_Blank_number-on-orange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43"/>
          <p:cNvSpPr/>
          <p:nvPr/>
        </p:nvSpPr>
        <p:spPr>
          <a:xfrm flipH="1">
            <a:off x="-72" y="4"/>
            <a:ext cx="669599" cy="1139999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68550" tIns="68550" rIns="68550" bIns="6855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43"/>
          <p:cNvSpPr txBox="1">
            <a:spLocks noGrp="1"/>
          </p:cNvSpPr>
          <p:nvPr>
            <p:ph type="sldNum" idx="12"/>
          </p:nvPr>
        </p:nvSpPr>
        <p:spPr>
          <a:xfrm>
            <a:off x="-73" y="4"/>
            <a:ext cx="669599" cy="1139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68400" tIns="68400" rIns="68400" bIns="68400" anchor="b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438868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object">
  <p:cSld name="Title + object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4"/>
          <p:cNvSpPr/>
          <p:nvPr/>
        </p:nvSpPr>
        <p:spPr>
          <a:xfrm flipH="1">
            <a:off x="-72" y="4"/>
            <a:ext cx="669599" cy="1139999"/>
          </a:xfrm>
          <a:prstGeom prst="rect">
            <a:avLst/>
          </a:prstGeom>
          <a:solidFill>
            <a:srgbClr val="EA6802"/>
          </a:solidFill>
          <a:ln>
            <a:noFill/>
          </a:ln>
        </p:spPr>
        <p:txBody>
          <a:bodyPr spcFirstLastPara="1" wrap="square" lIns="68550" tIns="68550" rIns="68550" bIns="6855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54"/>
          <p:cNvSpPr txBox="1">
            <a:spLocks noGrp="1"/>
          </p:cNvSpPr>
          <p:nvPr>
            <p:ph type="sldNum" idx="12"/>
          </p:nvPr>
        </p:nvSpPr>
        <p:spPr>
          <a:xfrm>
            <a:off x="-73" y="4"/>
            <a:ext cx="669599" cy="1139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68400" tIns="68400" rIns="68400" bIns="68400" anchor="b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7" name="Google Shape;27;p54"/>
          <p:cNvSpPr txBox="1">
            <a:spLocks noGrp="1"/>
          </p:cNvSpPr>
          <p:nvPr>
            <p:ph type="body" idx="1"/>
          </p:nvPr>
        </p:nvSpPr>
        <p:spPr>
          <a:xfrm>
            <a:off x="1346400" y="1455419"/>
            <a:ext cx="6451200" cy="3360421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68400" tIns="68400" rIns="68400" bIns="68400" anchor="t" anchorCtr="0">
            <a:normAutofit/>
          </a:bodyPr>
          <a:lstStyle>
            <a:lvl1pPr marL="457200" lvl="0" indent="-355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1pPr>
            <a:lvl2pPr marL="914400" lvl="1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o"/>
              <a:defRPr/>
            </a:lvl2pPr>
            <a:lvl3pPr marL="1371600" lvl="2" indent="-330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00"/>
              <a:buChar char="•"/>
              <a:defRPr/>
            </a:lvl3pPr>
            <a:lvl4pPr marL="1828800" lvl="3" indent="-29527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05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54"/>
          <p:cNvSpPr txBox="1">
            <a:spLocks noGrp="1"/>
          </p:cNvSpPr>
          <p:nvPr>
            <p:ph type="title"/>
          </p:nvPr>
        </p:nvSpPr>
        <p:spPr>
          <a:xfrm>
            <a:off x="864000" y="0"/>
            <a:ext cx="8064000" cy="1139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400" tIns="68400" rIns="68400" bIns="684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cap="none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42"/>
          <p:cNvSpPr/>
          <p:nvPr/>
        </p:nvSpPr>
        <p:spPr>
          <a:xfrm flipH="1">
            <a:off x="-72" y="4"/>
            <a:ext cx="669599" cy="1139999"/>
          </a:xfrm>
          <a:prstGeom prst="rect">
            <a:avLst/>
          </a:prstGeom>
          <a:solidFill>
            <a:srgbClr val="EA6802"/>
          </a:solidFill>
          <a:ln>
            <a:noFill/>
          </a:ln>
        </p:spPr>
        <p:txBody>
          <a:bodyPr spcFirstLastPara="1" wrap="square" lIns="68550" tIns="68550" rIns="68550" bIns="6855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Google Shape;67;p42"/>
          <p:cNvSpPr txBox="1">
            <a:spLocks noGrp="1"/>
          </p:cNvSpPr>
          <p:nvPr>
            <p:ph type="title"/>
          </p:nvPr>
        </p:nvSpPr>
        <p:spPr>
          <a:xfrm>
            <a:off x="864000" y="0"/>
            <a:ext cx="8064000" cy="1139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400" tIns="68400" rIns="68400" bIns="684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cap="none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42"/>
          <p:cNvSpPr txBox="1">
            <a:spLocks noGrp="1"/>
          </p:cNvSpPr>
          <p:nvPr>
            <p:ph type="sldNum" idx="12"/>
          </p:nvPr>
        </p:nvSpPr>
        <p:spPr>
          <a:xfrm>
            <a:off x="-73" y="4"/>
            <a:ext cx="669599" cy="1139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68400" tIns="68400" rIns="68400" bIns="68400" anchor="b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52"/>
          <p:cNvSpPr/>
          <p:nvPr/>
        </p:nvSpPr>
        <p:spPr>
          <a:xfrm flipH="1">
            <a:off x="-72" y="4"/>
            <a:ext cx="669599" cy="1139999"/>
          </a:xfrm>
          <a:prstGeom prst="rect">
            <a:avLst/>
          </a:prstGeom>
          <a:solidFill>
            <a:srgbClr val="EA6802"/>
          </a:solidFill>
          <a:ln>
            <a:noFill/>
          </a:ln>
        </p:spPr>
        <p:txBody>
          <a:bodyPr spcFirstLastPara="1" wrap="square" lIns="68550" tIns="68550" rIns="68550" bIns="6855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" name="Google Shape;109;p52"/>
          <p:cNvSpPr txBox="1">
            <a:spLocks noGrp="1"/>
          </p:cNvSpPr>
          <p:nvPr>
            <p:ph type="sldNum" idx="12"/>
          </p:nvPr>
        </p:nvSpPr>
        <p:spPr>
          <a:xfrm>
            <a:off x="-73" y="4"/>
            <a:ext cx="669599" cy="1139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68400" tIns="68400" rIns="68400" bIns="68400" anchor="b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6 columns">
  <p:cSld name="Title + 6 columns"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53"/>
          <p:cNvSpPr/>
          <p:nvPr/>
        </p:nvSpPr>
        <p:spPr>
          <a:xfrm flipH="1">
            <a:off x="-72" y="4"/>
            <a:ext cx="669599" cy="1139999"/>
          </a:xfrm>
          <a:prstGeom prst="rect">
            <a:avLst/>
          </a:prstGeom>
          <a:solidFill>
            <a:srgbClr val="EA6802"/>
          </a:solidFill>
          <a:ln>
            <a:noFill/>
          </a:ln>
        </p:spPr>
        <p:txBody>
          <a:bodyPr spcFirstLastPara="1" wrap="square" lIns="68550" tIns="68550" rIns="68550" bIns="6855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" name="Google Shape;112;p53"/>
          <p:cNvSpPr txBox="1">
            <a:spLocks noGrp="1"/>
          </p:cNvSpPr>
          <p:nvPr>
            <p:ph type="title"/>
          </p:nvPr>
        </p:nvSpPr>
        <p:spPr>
          <a:xfrm>
            <a:off x="864000" y="0"/>
            <a:ext cx="8064000" cy="1139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400" tIns="68400" rIns="68400" bIns="684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cap="none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3" name="Google Shape;113;p53"/>
          <p:cNvSpPr txBox="1">
            <a:spLocks noGrp="1"/>
          </p:cNvSpPr>
          <p:nvPr>
            <p:ph type="sldNum" idx="12"/>
          </p:nvPr>
        </p:nvSpPr>
        <p:spPr>
          <a:xfrm>
            <a:off x="-73" y="4"/>
            <a:ext cx="669599" cy="1139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68400" tIns="68400" rIns="68400" bIns="68400" anchor="b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14" name="Google Shape;114;p53"/>
          <p:cNvSpPr txBox="1">
            <a:spLocks noGrp="1"/>
          </p:cNvSpPr>
          <p:nvPr>
            <p:ph type="body" idx="1"/>
          </p:nvPr>
        </p:nvSpPr>
        <p:spPr>
          <a:xfrm>
            <a:off x="6352425" y="1295399"/>
            <a:ext cx="2592000" cy="1783081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68400" tIns="68400" rIns="68400" bIns="6840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o"/>
              <a:defRPr/>
            </a:lvl2pPr>
            <a:lvl3pPr marL="1371600" lvl="2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15" name="Google Shape;115;p53"/>
          <p:cNvSpPr txBox="1">
            <a:spLocks noGrp="1"/>
          </p:cNvSpPr>
          <p:nvPr>
            <p:ph type="body" idx="2"/>
          </p:nvPr>
        </p:nvSpPr>
        <p:spPr>
          <a:xfrm>
            <a:off x="864000" y="1295399"/>
            <a:ext cx="2592000" cy="1783081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68400" tIns="68400" rIns="68400" bIns="68400" anchor="t" anchorCtr="0">
            <a:normAutofit/>
          </a:bodyPr>
          <a:lstStyle>
            <a:lvl1pPr marL="457200" lvl="0" indent="-355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1pPr>
            <a:lvl2pPr marL="914400" lvl="1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o"/>
              <a:defRPr/>
            </a:lvl2pPr>
            <a:lvl3pPr marL="1371600" lvl="2" indent="-330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16" name="Google Shape;116;p53"/>
          <p:cNvSpPr txBox="1">
            <a:spLocks noGrp="1"/>
          </p:cNvSpPr>
          <p:nvPr>
            <p:ph type="body" idx="3"/>
          </p:nvPr>
        </p:nvSpPr>
        <p:spPr>
          <a:xfrm>
            <a:off x="3608212" y="1295399"/>
            <a:ext cx="2592000" cy="1783081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68400" tIns="68400" rIns="68400" bIns="6840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o"/>
              <a:defRPr/>
            </a:lvl2pPr>
            <a:lvl3pPr marL="1371600" lvl="2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17" name="Google Shape;117;p53"/>
          <p:cNvSpPr txBox="1">
            <a:spLocks noGrp="1"/>
          </p:cNvSpPr>
          <p:nvPr>
            <p:ph type="body" idx="4"/>
          </p:nvPr>
        </p:nvSpPr>
        <p:spPr>
          <a:xfrm>
            <a:off x="6352425" y="3235899"/>
            <a:ext cx="2592000" cy="1783081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68400" tIns="68400" rIns="68400" bIns="6840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o"/>
              <a:defRPr/>
            </a:lvl2pPr>
            <a:lvl3pPr marL="1371600" lvl="2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18" name="Google Shape;118;p53"/>
          <p:cNvSpPr txBox="1">
            <a:spLocks noGrp="1"/>
          </p:cNvSpPr>
          <p:nvPr>
            <p:ph type="body" idx="5"/>
          </p:nvPr>
        </p:nvSpPr>
        <p:spPr>
          <a:xfrm>
            <a:off x="864000" y="3235899"/>
            <a:ext cx="2592000" cy="1783081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68400" tIns="68400" rIns="68400" bIns="6840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o"/>
              <a:defRPr/>
            </a:lvl2pPr>
            <a:lvl3pPr marL="1371600" lvl="2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19" name="Google Shape;119;p53"/>
          <p:cNvSpPr txBox="1">
            <a:spLocks noGrp="1"/>
          </p:cNvSpPr>
          <p:nvPr>
            <p:ph type="body" idx="6"/>
          </p:nvPr>
        </p:nvSpPr>
        <p:spPr>
          <a:xfrm>
            <a:off x="3608212" y="3235899"/>
            <a:ext cx="2592000" cy="1783081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68400" tIns="68400" rIns="68400" bIns="6840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o"/>
              <a:defRPr/>
            </a:lvl2pPr>
            <a:lvl3pPr marL="1371600" lvl="2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wo bottom boxes">
  <p:cSld name="Title + two bottom boxes"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55"/>
          <p:cNvSpPr/>
          <p:nvPr/>
        </p:nvSpPr>
        <p:spPr>
          <a:xfrm flipH="1">
            <a:off x="-72" y="4"/>
            <a:ext cx="669599" cy="1139999"/>
          </a:xfrm>
          <a:prstGeom prst="rect">
            <a:avLst/>
          </a:prstGeom>
          <a:solidFill>
            <a:srgbClr val="EA6802"/>
          </a:solidFill>
          <a:ln>
            <a:noFill/>
          </a:ln>
        </p:spPr>
        <p:txBody>
          <a:bodyPr spcFirstLastPara="1" wrap="square" lIns="68550" tIns="68550" rIns="68550" bIns="6855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" name="Google Shape;122;p55"/>
          <p:cNvSpPr txBox="1">
            <a:spLocks noGrp="1"/>
          </p:cNvSpPr>
          <p:nvPr>
            <p:ph type="title"/>
          </p:nvPr>
        </p:nvSpPr>
        <p:spPr>
          <a:xfrm>
            <a:off x="864000" y="0"/>
            <a:ext cx="8064000" cy="1139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400" tIns="68400" rIns="68400" bIns="684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cap="none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3" name="Google Shape;123;p55"/>
          <p:cNvSpPr txBox="1">
            <a:spLocks noGrp="1"/>
          </p:cNvSpPr>
          <p:nvPr>
            <p:ph type="sldNum" idx="12"/>
          </p:nvPr>
        </p:nvSpPr>
        <p:spPr>
          <a:xfrm>
            <a:off x="-73" y="4"/>
            <a:ext cx="669599" cy="1139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68400" tIns="68400" rIns="68400" bIns="68400" anchor="b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24" name="Google Shape;124;p55"/>
          <p:cNvSpPr txBox="1">
            <a:spLocks noGrp="1"/>
          </p:cNvSpPr>
          <p:nvPr>
            <p:ph type="body" idx="1"/>
          </p:nvPr>
        </p:nvSpPr>
        <p:spPr>
          <a:xfrm>
            <a:off x="864000" y="3960000"/>
            <a:ext cx="3960000" cy="1044055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68400" tIns="68400" rIns="68400" bIns="6840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o"/>
              <a:defRPr/>
            </a:lvl2pPr>
            <a:lvl3pPr marL="1371600" lvl="2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25" name="Google Shape;125;p55"/>
          <p:cNvSpPr txBox="1">
            <a:spLocks noGrp="1"/>
          </p:cNvSpPr>
          <p:nvPr>
            <p:ph type="body" idx="2"/>
          </p:nvPr>
        </p:nvSpPr>
        <p:spPr>
          <a:xfrm>
            <a:off x="4968000" y="3960000"/>
            <a:ext cx="3960000" cy="1044055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68400" tIns="68400" rIns="68400" bIns="6840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o"/>
              <a:defRPr/>
            </a:lvl2pPr>
            <a:lvl3pPr marL="1371600" lvl="2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hree bottom boxes">
  <p:cSld name="Title + three bottom boxes"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56"/>
          <p:cNvSpPr/>
          <p:nvPr/>
        </p:nvSpPr>
        <p:spPr>
          <a:xfrm flipH="1">
            <a:off x="-72" y="4"/>
            <a:ext cx="669599" cy="1139999"/>
          </a:xfrm>
          <a:prstGeom prst="rect">
            <a:avLst/>
          </a:prstGeom>
          <a:solidFill>
            <a:srgbClr val="EA6802"/>
          </a:solidFill>
          <a:ln>
            <a:noFill/>
          </a:ln>
        </p:spPr>
        <p:txBody>
          <a:bodyPr spcFirstLastPara="1" wrap="square" lIns="68550" tIns="68550" rIns="68550" bIns="6855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" name="Google Shape;128;p56"/>
          <p:cNvSpPr txBox="1">
            <a:spLocks noGrp="1"/>
          </p:cNvSpPr>
          <p:nvPr>
            <p:ph type="sldNum" idx="12"/>
          </p:nvPr>
        </p:nvSpPr>
        <p:spPr>
          <a:xfrm>
            <a:off x="-73" y="4"/>
            <a:ext cx="669599" cy="1139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68400" tIns="68400" rIns="68400" bIns="68400" anchor="b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29" name="Google Shape;129;p56"/>
          <p:cNvSpPr txBox="1">
            <a:spLocks noGrp="1"/>
          </p:cNvSpPr>
          <p:nvPr>
            <p:ph type="body" idx="1"/>
          </p:nvPr>
        </p:nvSpPr>
        <p:spPr>
          <a:xfrm>
            <a:off x="864000" y="3959999"/>
            <a:ext cx="2592000" cy="1044055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68400" tIns="68400" rIns="68400" bIns="6840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o"/>
              <a:defRPr/>
            </a:lvl2pPr>
            <a:lvl3pPr marL="1371600" lvl="2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30" name="Google Shape;130;p56"/>
          <p:cNvSpPr txBox="1">
            <a:spLocks noGrp="1"/>
          </p:cNvSpPr>
          <p:nvPr>
            <p:ph type="body" idx="2"/>
          </p:nvPr>
        </p:nvSpPr>
        <p:spPr>
          <a:xfrm>
            <a:off x="3600000" y="3959999"/>
            <a:ext cx="2592000" cy="1044055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68400" tIns="68400" rIns="68400" bIns="6840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o"/>
              <a:defRPr/>
            </a:lvl2pPr>
            <a:lvl3pPr marL="1371600" lvl="2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31" name="Google Shape;131;p56"/>
          <p:cNvSpPr txBox="1">
            <a:spLocks noGrp="1"/>
          </p:cNvSpPr>
          <p:nvPr>
            <p:ph type="body" idx="3"/>
          </p:nvPr>
        </p:nvSpPr>
        <p:spPr>
          <a:xfrm>
            <a:off x="6336000" y="3959999"/>
            <a:ext cx="2592000" cy="1044055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68400" tIns="68400" rIns="68400" bIns="6840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o"/>
              <a:defRPr/>
            </a:lvl2pPr>
            <a:lvl3pPr marL="1371600" lvl="2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32" name="Google Shape;132;p56"/>
          <p:cNvSpPr txBox="1">
            <a:spLocks noGrp="1"/>
          </p:cNvSpPr>
          <p:nvPr>
            <p:ph type="title"/>
          </p:nvPr>
        </p:nvSpPr>
        <p:spPr>
          <a:xfrm>
            <a:off x="864000" y="0"/>
            <a:ext cx="8064000" cy="1139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400" tIns="68400" rIns="68400" bIns="684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cap="none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right box">
  <p:cSld name="Title + right box"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57"/>
          <p:cNvSpPr/>
          <p:nvPr/>
        </p:nvSpPr>
        <p:spPr>
          <a:xfrm flipH="1">
            <a:off x="-72" y="4"/>
            <a:ext cx="669599" cy="1139999"/>
          </a:xfrm>
          <a:prstGeom prst="rect">
            <a:avLst/>
          </a:prstGeom>
          <a:solidFill>
            <a:srgbClr val="EA6802"/>
          </a:solidFill>
          <a:ln>
            <a:noFill/>
          </a:ln>
        </p:spPr>
        <p:txBody>
          <a:bodyPr spcFirstLastPara="1" wrap="square" lIns="68550" tIns="68550" rIns="68550" bIns="6855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5" name="Google Shape;135;p57"/>
          <p:cNvSpPr txBox="1">
            <a:spLocks noGrp="1"/>
          </p:cNvSpPr>
          <p:nvPr>
            <p:ph type="sldNum" idx="12"/>
          </p:nvPr>
        </p:nvSpPr>
        <p:spPr>
          <a:xfrm>
            <a:off x="-73" y="4"/>
            <a:ext cx="669599" cy="1139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68400" tIns="68400" rIns="68400" bIns="68400" anchor="b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36" name="Google Shape;136;p57"/>
          <p:cNvSpPr txBox="1">
            <a:spLocks noGrp="1"/>
          </p:cNvSpPr>
          <p:nvPr>
            <p:ph type="body" idx="1"/>
          </p:nvPr>
        </p:nvSpPr>
        <p:spPr>
          <a:xfrm>
            <a:off x="6336000" y="1295400"/>
            <a:ext cx="2592000" cy="3708655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68400" tIns="68400" rIns="68400" bIns="68400" anchor="t" anchorCtr="0">
            <a:normAutofit/>
          </a:bodyPr>
          <a:lstStyle>
            <a:lvl1pPr marL="457200" lvl="0" indent="-355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1pPr>
            <a:lvl2pPr marL="914400" lvl="1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o"/>
              <a:defRPr/>
            </a:lvl2pPr>
            <a:lvl3pPr marL="1371600" lvl="2" indent="-330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00"/>
              <a:buChar char="•"/>
              <a:defRPr/>
            </a:lvl3pPr>
            <a:lvl4pPr marL="1828800" lvl="3" indent="-29527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05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37" name="Google Shape;137;p57"/>
          <p:cNvSpPr txBox="1">
            <a:spLocks noGrp="1"/>
          </p:cNvSpPr>
          <p:nvPr>
            <p:ph type="title"/>
          </p:nvPr>
        </p:nvSpPr>
        <p:spPr>
          <a:xfrm>
            <a:off x="864000" y="0"/>
            <a:ext cx="8064000" cy="1139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400" tIns="68400" rIns="68400" bIns="684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cap="none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right box (white)">
  <p:cSld name="Title + right box (white)"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58"/>
          <p:cNvSpPr/>
          <p:nvPr/>
        </p:nvSpPr>
        <p:spPr>
          <a:xfrm flipH="1">
            <a:off x="-72" y="4"/>
            <a:ext cx="669599" cy="1139999"/>
          </a:xfrm>
          <a:prstGeom prst="rect">
            <a:avLst/>
          </a:prstGeom>
          <a:solidFill>
            <a:srgbClr val="EA6802"/>
          </a:solidFill>
          <a:ln>
            <a:noFill/>
          </a:ln>
        </p:spPr>
        <p:txBody>
          <a:bodyPr spcFirstLastPara="1" wrap="square" lIns="68550" tIns="68550" rIns="68550" bIns="6855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" name="Google Shape;140;p58"/>
          <p:cNvSpPr txBox="1">
            <a:spLocks noGrp="1"/>
          </p:cNvSpPr>
          <p:nvPr>
            <p:ph type="sldNum" idx="12"/>
          </p:nvPr>
        </p:nvSpPr>
        <p:spPr>
          <a:xfrm>
            <a:off x="-73" y="4"/>
            <a:ext cx="669599" cy="1139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68400" tIns="68400" rIns="68400" bIns="68400" anchor="b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41" name="Google Shape;141;p58"/>
          <p:cNvSpPr txBox="1">
            <a:spLocks noGrp="1"/>
          </p:cNvSpPr>
          <p:nvPr>
            <p:ph type="body" idx="1"/>
          </p:nvPr>
        </p:nvSpPr>
        <p:spPr>
          <a:xfrm>
            <a:off x="6336000" y="1295400"/>
            <a:ext cx="2592000" cy="370865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68400" tIns="68400" rIns="68400" bIns="6840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o"/>
              <a:defRPr/>
            </a:lvl2pPr>
            <a:lvl3pPr marL="1371600" lvl="2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42" name="Google Shape;142;p58"/>
          <p:cNvSpPr txBox="1">
            <a:spLocks noGrp="1"/>
          </p:cNvSpPr>
          <p:nvPr>
            <p:ph type="title"/>
          </p:nvPr>
        </p:nvSpPr>
        <p:spPr>
          <a:xfrm>
            <a:off x="864000" y="0"/>
            <a:ext cx="8064000" cy="1139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400" tIns="68400" rIns="68400" bIns="684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cap="none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34"/>
          <p:cNvSpPr txBox="1">
            <a:spLocks noGrp="1"/>
          </p:cNvSpPr>
          <p:nvPr>
            <p:ph type="sldNum" idx="12"/>
          </p:nvPr>
        </p:nvSpPr>
        <p:spPr>
          <a:xfrm>
            <a:off x="-73" y="4"/>
            <a:ext cx="669599" cy="1139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FFFFFF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" name="Google Shape;7;p34"/>
          <p:cNvSpPr txBox="1">
            <a:spLocks noGrp="1"/>
          </p:cNvSpPr>
          <p:nvPr>
            <p:ph type="body" idx="1"/>
          </p:nvPr>
        </p:nvSpPr>
        <p:spPr>
          <a:xfrm>
            <a:off x="864000" y="1296000"/>
            <a:ext cx="8064000" cy="35588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400" tIns="68400" rIns="68400" bIns="68400" anchor="t" anchorCtr="0">
            <a:normAutofit/>
          </a:bodyPr>
          <a:lstStyle>
            <a:lvl1pPr marL="457200" marR="0" lvl="0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Georgia"/>
              <a:buChar char="●"/>
              <a:defRPr sz="2000" b="0" i="0" u="none" strike="noStrike" cap="none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Georgia"/>
              <a:buChar char="o"/>
              <a:defRPr sz="1800" b="0" i="0" u="none" strike="noStrike" cap="none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Georgia"/>
              <a:buChar char="•"/>
              <a:defRPr sz="1600" b="0" i="0" u="none" strike="noStrike" cap="none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1828800" marR="0" lvl="3" indent="-295275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5"/>
              </a:buClr>
              <a:buSzPts val="1050"/>
              <a:buFont typeface="Georgia"/>
              <a:buChar char="•"/>
              <a:defRPr sz="1050" b="0" i="0" u="none" strike="noStrike" cap="none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2286000" marR="0" lvl="4" indent="-295275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5"/>
              </a:buClr>
              <a:buSzPts val="1050"/>
              <a:buFont typeface="Georgia"/>
              <a:buChar char="•"/>
              <a:defRPr sz="1050" b="0" i="0" u="none" strike="noStrike" cap="none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050"/>
              <a:buFont typeface="Georgia"/>
              <a:buNone/>
              <a:defRPr sz="1050" b="0" i="0" u="none" strike="noStrike" cap="none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50"/>
              <a:buFont typeface="Georgia"/>
              <a:buNone/>
              <a:defRPr sz="1050" b="0" i="0" u="none" strike="noStrike" cap="none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50"/>
              <a:buFont typeface="Georgia"/>
              <a:buNone/>
              <a:defRPr sz="1050" b="0" i="0" u="none" strike="noStrike" cap="none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50"/>
              <a:buFont typeface="Georgia"/>
              <a:buNone/>
              <a:defRPr sz="1050" b="0" i="0" u="none" strike="noStrike" cap="none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8" name="Google Shape;8;p34"/>
          <p:cNvSpPr txBox="1">
            <a:spLocks noGrp="1"/>
          </p:cNvSpPr>
          <p:nvPr>
            <p:ph type="title"/>
          </p:nvPr>
        </p:nvSpPr>
        <p:spPr>
          <a:xfrm>
            <a:off x="864000" y="0"/>
            <a:ext cx="8064000" cy="114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400" tIns="68400" rIns="68400" bIns="68400" anchor="b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Proxima Nova Extrabold"/>
              <a:buNone/>
              <a:defRPr sz="2400" b="0" i="0" u="none" strike="noStrike" cap="none">
                <a:solidFill>
                  <a:schemeClr val="accent1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7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9" r:id="rId16"/>
    <p:sldLayoutId id="2147483681" r:id="rId17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chart" Target="../charts/chart1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qM5QzfFdRtM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1"/>
          <p:cNvSpPr txBox="1">
            <a:spLocks noGrp="1"/>
          </p:cNvSpPr>
          <p:nvPr>
            <p:ph type="ctrTitle"/>
          </p:nvPr>
        </p:nvSpPr>
        <p:spPr>
          <a:xfrm>
            <a:off x="-52251" y="1888698"/>
            <a:ext cx="9196251" cy="20146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400" tIns="68400" rIns="68400" bIns="68400" anchor="b" anchorCtr="0">
            <a:noAutofit/>
          </a:bodyPr>
          <a:lstStyle/>
          <a:p>
            <a:pPr lvl="0" algn="ctr">
              <a:lnSpc>
                <a:spcPct val="90000"/>
              </a:lnSpc>
              <a:buClr>
                <a:srgbClr val="000000"/>
              </a:buClr>
              <a:buSzPts val="2595"/>
            </a:pPr>
            <a:r>
              <a:rPr lang="cs-CZ" sz="3200" dirty="0" smtClean="0"/>
              <a:t>Příprava architektonické soutěže na novou podobu náměstí Arnošta z Pardubic</a:t>
            </a:r>
            <a:br>
              <a:rPr lang="cs-CZ" sz="3200" dirty="0" smtClean="0"/>
            </a:br>
            <a:r>
              <a:rPr lang="cs-CZ" sz="3200" dirty="0" smtClean="0"/>
              <a:t/>
            </a:r>
            <a:br>
              <a:rPr lang="cs-CZ" sz="3200" dirty="0" smtClean="0"/>
            </a:br>
            <a:r>
              <a:rPr lang="cs-CZ" sz="1700" dirty="0" smtClean="0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Arial"/>
              </a:rPr>
              <a:t>Výstupy zapojení veřejnosti</a:t>
            </a:r>
            <a:br>
              <a:rPr lang="cs-CZ" sz="1700" dirty="0" smtClean="0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Arial"/>
              </a:rPr>
            </a:br>
            <a:r>
              <a:rPr lang="cs-CZ" sz="1700" dirty="0" smtClean="0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Arial"/>
              </a:rPr>
              <a:t/>
            </a:r>
            <a:br>
              <a:rPr lang="cs-CZ" sz="1700" dirty="0" smtClean="0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Arial"/>
              </a:rPr>
            </a:br>
            <a:r>
              <a:rPr lang="pl-PL" sz="1100" dirty="0" smtClean="0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rPr>
              <a:t>verze pro prezentaci na on-line setkání dne 8.3. 2023</a:t>
            </a:r>
            <a:r>
              <a:rPr lang="pl-PL" sz="1100" dirty="0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rPr>
              <a:t/>
            </a:r>
            <a:br>
              <a:rPr lang="pl-PL" sz="1100" dirty="0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rPr>
            </a:br>
            <a:r>
              <a:rPr lang="pl-PL" sz="1000" dirty="0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rPr>
              <a:t/>
            </a:r>
            <a:br>
              <a:rPr lang="pl-PL" sz="1000" dirty="0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rPr>
            </a:br>
            <a:r>
              <a:rPr lang="pl-PL" sz="1700" dirty="0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rPr>
              <a:t>zpracovala:</a:t>
            </a:r>
            <a:br>
              <a:rPr lang="pl-PL" sz="1700" dirty="0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rPr>
            </a:br>
            <a:endParaRPr sz="1700" dirty="0">
              <a:solidFill>
                <a:srgbClr val="000000"/>
              </a:solidFill>
              <a:latin typeface="Proxima Nova"/>
              <a:ea typeface="Proxima Nova"/>
              <a:cs typeface="Proxima Nova"/>
              <a:sym typeface="Arial"/>
            </a:endParaRPr>
          </a:p>
        </p:txBody>
      </p:sp>
      <p:pic>
        <p:nvPicPr>
          <p:cNvPr id="3" name="Google Shape;196;p1"/>
          <p:cNvPicPr preferRelativeResize="0"/>
          <p:nvPr/>
        </p:nvPicPr>
        <p:blipFill rotWithShape="1">
          <a:blip r:embed="rId3">
            <a:alphaModFix/>
          </a:blip>
          <a:srcRect l="3456" t="18281" r="3163" b="11578"/>
          <a:stretch/>
        </p:blipFill>
        <p:spPr>
          <a:xfrm>
            <a:off x="3733788" y="3701746"/>
            <a:ext cx="1397726" cy="4114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9"/>
          <p:cNvSpPr/>
          <p:nvPr/>
        </p:nvSpPr>
        <p:spPr>
          <a:xfrm flipH="1">
            <a:off x="0" y="0"/>
            <a:ext cx="3600000" cy="51435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5" name="Google Shape;255;p9"/>
          <p:cNvSpPr txBox="1">
            <a:spLocks noGrp="1"/>
          </p:cNvSpPr>
          <p:nvPr>
            <p:ph type="sldNum" idx="12"/>
          </p:nvPr>
        </p:nvSpPr>
        <p:spPr>
          <a:xfrm>
            <a:off x="-73" y="4"/>
            <a:ext cx="669599" cy="113999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68400" tIns="68400" rIns="68400" bIns="68400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  <p:sp>
        <p:nvSpPr>
          <p:cNvPr id="278" name="Google Shape;278;p9"/>
          <p:cNvSpPr txBox="1"/>
          <p:nvPr/>
        </p:nvSpPr>
        <p:spPr>
          <a:xfrm>
            <a:off x="4464051" y="494278"/>
            <a:ext cx="3600000" cy="4154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24292D"/>
              </a:buClr>
              <a:buSzPts val="1400"/>
              <a:buFont typeface="Arial"/>
              <a:buNone/>
            </a:pPr>
            <a:r>
              <a:rPr lang="cs-CZ" sz="1400" b="1" i="0" u="none" strike="noStrike" cap="none" dirty="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rPr>
              <a:t>Historické</a:t>
            </a:r>
            <a:endParaRPr lang="cs-CZ" sz="1400" b="0" i="0" u="none" strike="noStrike" cap="none" dirty="0">
              <a:solidFill>
                <a:schemeClr val="accent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24292D"/>
              </a:buClr>
              <a:buSzPts val="1400"/>
              <a:buFont typeface="Arial"/>
              <a:buNone/>
            </a:pPr>
            <a:r>
              <a:rPr lang="cs-CZ" sz="1400" b="1" i="0" u="none" strike="noStrike" cap="none" dirty="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rPr>
              <a:t>Unikátní</a:t>
            </a:r>
            <a:endParaRPr lang="cs-CZ" sz="1400" b="0" i="0" u="none" strike="noStrike" cap="none" dirty="0">
              <a:solidFill>
                <a:schemeClr val="accent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24292D"/>
              </a:buClr>
              <a:buSzPts val="1400"/>
              <a:buFont typeface="Arial"/>
              <a:buNone/>
            </a:pPr>
            <a:r>
              <a:rPr lang="cs-CZ" sz="1400" b="1" i="0" u="none" strike="noStrike" cap="none" dirty="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rPr>
              <a:t>Dostupné odevšad z Brodu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24292D"/>
              </a:buClr>
              <a:buSzPts val="1400"/>
              <a:buFont typeface="Arial"/>
              <a:buNone/>
            </a:pPr>
            <a:r>
              <a:rPr lang="cs-CZ" sz="1400" b="1" i="0" u="none" strike="noStrike" cap="none" dirty="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rPr>
              <a:t>Občansky vybavené (úřady, služby)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24292D"/>
              </a:buClr>
              <a:buSzPts val="1400"/>
            </a:pPr>
            <a:r>
              <a:rPr lang="cs-CZ" sz="1400" b="0" i="0" u="none" strike="noStrike" cap="none" dirty="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rPr>
              <a:t>Kulturní (pořádají se zde kulturní akce)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24292D"/>
              </a:buClr>
              <a:buSzPts val="1400"/>
            </a:pPr>
            <a:r>
              <a:rPr lang="cs-CZ" dirty="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rPr>
              <a:t>Maloměstské (je zde vše)</a:t>
            </a:r>
          </a:p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24292D"/>
              </a:buClr>
              <a:buSzPts val="1400"/>
              <a:buFont typeface="Arial"/>
              <a:buNone/>
            </a:pPr>
            <a:r>
              <a:rPr lang="cs-CZ" sz="1400" b="0" i="0" u="none" strike="noStrike" cap="none" dirty="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rPr>
              <a:t>Obchodní (koncentrace obchodů)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24292D"/>
              </a:buClr>
              <a:buSzPts val="1400"/>
            </a:pPr>
            <a:r>
              <a:rPr lang="cs-CZ" dirty="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rPr>
              <a:t>Poučné (vypovídá o historii města)</a:t>
            </a:r>
          </a:p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24292D"/>
              </a:buClr>
              <a:buSzPts val="1400"/>
              <a:buFont typeface="Arial"/>
              <a:buNone/>
            </a:pPr>
            <a:r>
              <a:rPr lang="cs-CZ" sz="1400" b="0" i="0" u="none" strike="noStrike" cap="none" dirty="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rPr>
              <a:t>Významné (epicentrum královského města)</a:t>
            </a:r>
          </a:p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24292D"/>
              </a:buClr>
              <a:buSzPts val="1400"/>
              <a:buFont typeface="Arial"/>
              <a:buNone/>
            </a:pPr>
            <a:r>
              <a:rPr lang="cs-CZ" sz="1400" b="0" i="0" u="none" strike="noStrike" cap="none" dirty="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rPr>
              <a:t>Uspořádané pro parkování</a:t>
            </a:r>
          </a:p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24292D"/>
              </a:buClr>
              <a:buSzPts val="1400"/>
              <a:buFont typeface="Arial"/>
              <a:buNone/>
            </a:pPr>
            <a:r>
              <a:rPr lang="cs-CZ" sz="1400" b="0" i="0" u="none" strike="noStrike" cap="none" dirty="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rPr>
              <a:t>Velké rozlohou</a:t>
            </a:r>
          </a:p>
        </p:txBody>
      </p:sp>
      <p:sp>
        <p:nvSpPr>
          <p:cNvPr id="56" name="Google Shape;780;p29">
            <a:extLst>
              <a:ext uri="{FF2B5EF4-FFF2-40B4-BE49-F238E27FC236}">
                <a16:creationId xmlns:a16="http://schemas.microsoft.com/office/drawing/2014/main" id="{26785FC0-7B60-4BB8-9812-61B595C6CFF6}"/>
              </a:ext>
            </a:extLst>
          </p:cNvPr>
          <p:cNvSpPr/>
          <p:nvPr/>
        </p:nvSpPr>
        <p:spPr>
          <a:xfrm>
            <a:off x="4145754" y="4290691"/>
            <a:ext cx="227043" cy="227057"/>
          </a:xfrm>
          <a:custGeom>
            <a:avLst/>
            <a:gdLst/>
            <a:ahLst/>
            <a:cxnLst/>
            <a:rect l="l" t="t" r="r" b="b"/>
            <a:pathLst>
              <a:path w="16221" h="16222" fill="none" extrusionOk="0">
                <a:moveTo>
                  <a:pt x="0" y="8111"/>
                </a:moveTo>
                <a:lnTo>
                  <a:pt x="0" y="8111"/>
                </a:lnTo>
                <a:lnTo>
                  <a:pt x="0" y="7697"/>
                </a:lnTo>
                <a:lnTo>
                  <a:pt x="49" y="7283"/>
                </a:lnTo>
                <a:lnTo>
                  <a:pt x="98" y="6869"/>
                </a:lnTo>
                <a:lnTo>
                  <a:pt x="171" y="6479"/>
                </a:lnTo>
                <a:lnTo>
                  <a:pt x="244" y="6090"/>
                </a:lnTo>
                <a:lnTo>
                  <a:pt x="366" y="5700"/>
                </a:lnTo>
                <a:lnTo>
                  <a:pt x="487" y="5335"/>
                </a:lnTo>
                <a:lnTo>
                  <a:pt x="634" y="4945"/>
                </a:lnTo>
                <a:lnTo>
                  <a:pt x="804" y="4604"/>
                </a:lnTo>
                <a:lnTo>
                  <a:pt x="975" y="4239"/>
                </a:lnTo>
                <a:lnTo>
                  <a:pt x="1169" y="3898"/>
                </a:lnTo>
                <a:lnTo>
                  <a:pt x="1389" y="3581"/>
                </a:lnTo>
                <a:lnTo>
                  <a:pt x="1608" y="3264"/>
                </a:lnTo>
                <a:lnTo>
                  <a:pt x="1851" y="2948"/>
                </a:lnTo>
                <a:lnTo>
                  <a:pt x="2119" y="2656"/>
                </a:lnTo>
                <a:lnTo>
                  <a:pt x="2387" y="2388"/>
                </a:lnTo>
                <a:lnTo>
                  <a:pt x="2655" y="2120"/>
                </a:lnTo>
                <a:lnTo>
                  <a:pt x="2947" y="1852"/>
                </a:lnTo>
                <a:lnTo>
                  <a:pt x="3264" y="1608"/>
                </a:lnTo>
                <a:lnTo>
                  <a:pt x="3581" y="1389"/>
                </a:lnTo>
                <a:lnTo>
                  <a:pt x="3897" y="1170"/>
                </a:lnTo>
                <a:lnTo>
                  <a:pt x="4238" y="975"/>
                </a:lnTo>
                <a:lnTo>
                  <a:pt x="4603" y="805"/>
                </a:lnTo>
                <a:lnTo>
                  <a:pt x="4944" y="634"/>
                </a:lnTo>
                <a:lnTo>
                  <a:pt x="5334" y="488"/>
                </a:lnTo>
                <a:lnTo>
                  <a:pt x="5699" y="366"/>
                </a:lnTo>
                <a:lnTo>
                  <a:pt x="6089" y="244"/>
                </a:lnTo>
                <a:lnTo>
                  <a:pt x="6479" y="171"/>
                </a:lnTo>
                <a:lnTo>
                  <a:pt x="6868" y="98"/>
                </a:lnTo>
                <a:lnTo>
                  <a:pt x="7282" y="50"/>
                </a:lnTo>
                <a:lnTo>
                  <a:pt x="7696" y="1"/>
                </a:lnTo>
                <a:lnTo>
                  <a:pt x="8111" y="1"/>
                </a:lnTo>
                <a:lnTo>
                  <a:pt x="8111" y="1"/>
                </a:lnTo>
                <a:lnTo>
                  <a:pt x="8525" y="1"/>
                </a:lnTo>
                <a:lnTo>
                  <a:pt x="8939" y="50"/>
                </a:lnTo>
                <a:lnTo>
                  <a:pt x="9353" y="98"/>
                </a:lnTo>
                <a:lnTo>
                  <a:pt x="9742" y="171"/>
                </a:lnTo>
                <a:lnTo>
                  <a:pt x="10132" y="244"/>
                </a:lnTo>
                <a:lnTo>
                  <a:pt x="10522" y="366"/>
                </a:lnTo>
                <a:lnTo>
                  <a:pt x="10911" y="488"/>
                </a:lnTo>
                <a:lnTo>
                  <a:pt x="11277" y="634"/>
                </a:lnTo>
                <a:lnTo>
                  <a:pt x="11618" y="805"/>
                </a:lnTo>
                <a:lnTo>
                  <a:pt x="11983" y="975"/>
                </a:lnTo>
                <a:lnTo>
                  <a:pt x="12324" y="1170"/>
                </a:lnTo>
                <a:lnTo>
                  <a:pt x="12641" y="1389"/>
                </a:lnTo>
                <a:lnTo>
                  <a:pt x="12957" y="1608"/>
                </a:lnTo>
                <a:lnTo>
                  <a:pt x="13274" y="1852"/>
                </a:lnTo>
                <a:lnTo>
                  <a:pt x="13566" y="2120"/>
                </a:lnTo>
                <a:lnTo>
                  <a:pt x="13834" y="2388"/>
                </a:lnTo>
                <a:lnTo>
                  <a:pt x="14126" y="2656"/>
                </a:lnTo>
                <a:lnTo>
                  <a:pt x="14370" y="2948"/>
                </a:lnTo>
                <a:lnTo>
                  <a:pt x="14613" y="3264"/>
                </a:lnTo>
                <a:lnTo>
                  <a:pt x="14832" y="3581"/>
                </a:lnTo>
                <a:lnTo>
                  <a:pt x="15052" y="3898"/>
                </a:lnTo>
                <a:lnTo>
                  <a:pt x="15247" y="4239"/>
                </a:lnTo>
                <a:lnTo>
                  <a:pt x="15417" y="4604"/>
                </a:lnTo>
                <a:lnTo>
                  <a:pt x="15587" y="4945"/>
                </a:lnTo>
                <a:lnTo>
                  <a:pt x="15734" y="5335"/>
                </a:lnTo>
                <a:lnTo>
                  <a:pt x="15855" y="5700"/>
                </a:lnTo>
                <a:lnTo>
                  <a:pt x="15977" y="6090"/>
                </a:lnTo>
                <a:lnTo>
                  <a:pt x="16050" y="6479"/>
                </a:lnTo>
                <a:lnTo>
                  <a:pt x="16123" y="6869"/>
                </a:lnTo>
                <a:lnTo>
                  <a:pt x="16172" y="7283"/>
                </a:lnTo>
                <a:lnTo>
                  <a:pt x="16221" y="7697"/>
                </a:lnTo>
                <a:lnTo>
                  <a:pt x="16221" y="8111"/>
                </a:lnTo>
                <a:lnTo>
                  <a:pt x="16221" y="8111"/>
                </a:lnTo>
                <a:lnTo>
                  <a:pt x="16221" y="8525"/>
                </a:lnTo>
                <a:lnTo>
                  <a:pt x="16172" y="8939"/>
                </a:lnTo>
                <a:lnTo>
                  <a:pt x="16123" y="9353"/>
                </a:lnTo>
                <a:lnTo>
                  <a:pt x="16050" y="9743"/>
                </a:lnTo>
                <a:lnTo>
                  <a:pt x="15977" y="10133"/>
                </a:lnTo>
                <a:lnTo>
                  <a:pt x="15855" y="10522"/>
                </a:lnTo>
                <a:lnTo>
                  <a:pt x="15734" y="10888"/>
                </a:lnTo>
                <a:lnTo>
                  <a:pt x="15587" y="11277"/>
                </a:lnTo>
                <a:lnTo>
                  <a:pt x="15417" y="11618"/>
                </a:lnTo>
                <a:lnTo>
                  <a:pt x="15247" y="11984"/>
                </a:lnTo>
                <a:lnTo>
                  <a:pt x="15052" y="12324"/>
                </a:lnTo>
                <a:lnTo>
                  <a:pt x="14832" y="12641"/>
                </a:lnTo>
                <a:lnTo>
                  <a:pt x="14613" y="12958"/>
                </a:lnTo>
                <a:lnTo>
                  <a:pt x="14370" y="13274"/>
                </a:lnTo>
                <a:lnTo>
                  <a:pt x="14126" y="13567"/>
                </a:lnTo>
                <a:lnTo>
                  <a:pt x="13834" y="13835"/>
                </a:lnTo>
                <a:lnTo>
                  <a:pt x="13566" y="14102"/>
                </a:lnTo>
                <a:lnTo>
                  <a:pt x="13274" y="14370"/>
                </a:lnTo>
                <a:lnTo>
                  <a:pt x="12957" y="14614"/>
                </a:lnTo>
                <a:lnTo>
                  <a:pt x="12641" y="14833"/>
                </a:lnTo>
                <a:lnTo>
                  <a:pt x="12324" y="15052"/>
                </a:lnTo>
                <a:lnTo>
                  <a:pt x="11983" y="15247"/>
                </a:lnTo>
                <a:lnTo>
                  <a:pt x="11618" y="15418"/>
                </a:lnTo>
                <a:lnTo>
                  <a:pt x="11277" y="15588"/>
                </a:lnTo>
                <a:lnTo>
                  <a:pt x="10911" y="15734"/>
                </a:lnTo>
                <a:lnTo>
                  <a:pt x="10522" y="15856"/>
                </a:lnTo>
                <a:lnTo>
                  <a:pt x="10132" y="15978"/>
                </a:lnTo>
                <a:lnTo>
                  <a:pt x="9742" y="16051"/>
                </a:lnTo>
                <a:lnTo>
                  <a:pt x="9353" y="16124"/>
                </a:lnTo>
                <a:lnTo>
                  <a:pt x="8939" y="16173"/>
                </a:lnTo>
                <a:lnTo>
                  <a:pt x="8525" y="16221"/>
                </a:lnTo>
                <a:lnTo>
                  <a:pt x="8111" y="16221"/>
                </a:lnTo>
                <a:lnTo>
                  <a:pt x="8111" y="16221"/>
                </a:lnTo>
                <a:lnTo>
                  <a:pt x="7696" y="16221"/>
                </a:lnTo>
                <a:lnTo>
                  <a:pt x="7282" y="16173"/>
                </a:lnTo>
                <a:lnTo>
                  <a:pt x="6868" y="16124"/>
                </a:lnTo>
                <a:lnTo>
                  <a:pt x="6479" y="16051"/>
                </a:lnTo>
                <a:lnTo>
                  <a:pt x="6089" y="15978"/>
                </a:lnTo>
                <a:lnTo>
                  <a:pt x="5699" y="15856"/>
                </a:lnTo>
                <a:lnTo>
                  <a:pt x="5334" y="15734"/>
                </a:lnTo>
                <a:lnTo>
                  <a:pt x="4944" y="15588"/>
                </a:lnTo>
                <a:lnTo>
                  <a:pt x="4603" y="15418"/>
                </a:lnTo>
                <a:lnTo>
                  <a:pt x="4238" y="15247"/>
                </a:lnTo>
                <a:lnTo>
                  <a:pt x="3897" y="15052"/>
                </a:lnTo>
                <a:lnTo>
                  <a:pt x="3581" y="14833"/>
                </a:lnTo>
                <a:lnTo>
                  <a:pt x="3264" y="14614"/>
                </a:lnTo>
                <a:lnTo>
                  <a:pt x="2947" y="14370"/>
                </a:lnTo>
                <a:lnTo>
                  <a:pt x="2655" y="14102"/>
                </a:lnTo>
                <a:lnTo>
                  <a:pt x="2387" y="13835"/>
                </a:lnTo>
                <a:lnTo>
                  <a:pt x="2119" y="13567"/>
                </a:lnTo>
                <a:lnTo>
                  <a:pt x="1851" y="13274"/>
                </a:lnTo>
                <a:lnTo>
                  <a:pt x="1608" y="12958"/>
                </a:lnTo>
                <a:lnTo>
                  <a:pt x="1389" y="12641"/>
                </a:lnTo>
                <a:lnTo>
                  <a:pt x="1169" y="12324"/>
                </a:lnTo>
                <a:lnTo>
                  <a:pt x="975" y="11984"/>
                </a:lnTo>
                <a:lnTo>
                  <a:pt x="804" y="11618"/>
                </a:lnTo>
                <a:lnTo>
                  <a:pt x="634" y="11277"/>
                </a:lnTo>
                <a:lnTo>
                  <a:pt x="487" y="10888"/>
                </a:lnTo>
                <a:lnTo>
                  <a:pt x="366" y="10522"/>
                </a:lnTo>
                <a:lnTo>
                  <a:pt x="244" y="10133"/>
                </a:lnTo>
                <a:lnTo>
                  <a:pt x="171" y="9743"/>
                </a:lnTo>
                <a:lnTo>
                  <a:pt x="98" y="9353"/>
                </a:lnTo>
                <a:lnTo>
                  <a:pt x="49" y="8939"/>
                </a:lnTo>
                <a:lnTo>
                  <a:pt x="0" y="8525"/>
                </a:lnTo>
                <a:lnTo>
                  <a:pt x="0" y="8111"/>
                </a:lnTo>
                <a:lnTo>
                  <a:pt x="0" y="8111"/>
                </a:lnTo>
                <a:close/>
                <a:moveTo>
                  <a:pt x="7234" y="11180"/>
                </a:moveTo>
                <a:lnTo>
                  <a:pt x="7234" y="11180"/>
                </a:lnTo>
                <a:lnTo>
                  <a:pt x="7282" y="11180"/>
                </a:lnTo>
                <a:lnTo>
                  <a:pt x="7282" y="11180"/>
                </a:lnTo>
                <a:lnTo>
                  <a:pt x="7453" y="11155"/>
                </a:lnTo>
                <a:lnTo>
                  <a:pt x="7623" y="11082"/>
                </a:lnTo>
                <a:lnTo>
                  <a:pt x="7794" y="10985"/>
                </a:lnTo>
                <a:lnTo>
                  <a:pt x="7916" y="10863"/>
                </a:lnTo>
                <a:lnTo>
                  <a:pt x="12007" y="6747"/>
                </a:lnTo>
                <a:lnTo>
                  <a:pt x="12007" y="6747"/>
                </a:lnTo>
                <a:lnTo>
                  <a:pt x="12105" y="6625"/>
                </a:lnTo>
                <a:lnTo>
                  <a:pt x="12153" y="6504"/>
                </a:lnTo>
                <a:lnTo>
                  <a:pt x="12202" y="6358"/>
                </a:lnTo>
                <a:lnTo>
                  <a:pt x="12202" y="6211"/>
                </a:lnTo>
                <a:lnTo>
                  <a:pt x="12202" y="6211"/>
                </a:lnTo>
                <a:lnTo>
                  <a:pt x="12178" y="6017"/>
                </a:lnTo>
                <a:lnTo>
                  <a:pt x="12129" y="5822"/>
                </a:lnTo>
                <a:lnTo>
                  <a:pt x="12032" y="5676"/>
                </a:lnTo>
                <a:lnTo>
                  <a:pt x="11886" y="5529"/>
                </a:lnTo>
                <a:lnTo>
                  <a:pt x="11886" y="5529"/>
                </a:lnTo>
                <a:lnTo>
                  <a:pt x="11764" y="5432"/>
                </a:lnTo>
                <a:lnTo>
                  <a:pt x="11618" y="5383"/>
                </a:lnTo>
                <a:lnTo>
                  <a:pt x="11472" y="5335"/>
                </a:lnTo>
                <a:lnTo>
                  <a:pt x="11325" y="5335"/>
                </a:lnTo>
                <a:lnTo>
                  <a:pt x="11325" y="5335"/>
                </a:lnTo>
                <a:lnTo>
                  <a:pt x="11131" y="5359"/>
                </a:lnTo>
                <a:lnTo>
                  <a:pt x="10960" y="5408"/>
                </a:lnTo>
                <a:lnTo>
                  <a:pt x="10790" y="5505"/>
                </a:lnTo>
                <a:lnTo>
                  <a:pt x="10643" y="5651"/>
                </a:lnTo>
                <a:lnTo>
                  <a:pt x="7161" y="8988"/>
                </a:lnTo>
                <a:lnTo>
                  <a:pt x="5797" y="7648"/>
                </a:lnTo>
                <a:lnTo>
                  <a:pt x="5797" y="7648"/>
                </a:lnTo>
                <a:lnTo>
                  <a:pt x="5675" y="7527"/>
                </a:lnTo>
                <a:lnTo>
                  <a:pt x="5505" y="7454"/>
                </a:lnTo>
                <a:lnTo>
                  <a:pt x="5358" y="7405"/>
                </a:lnTo>
                <a:lnTo>
                  <a:pt x="5188" y="7380"/>
                </a:lnTo>
                <a:lnTo>
                  <a:pt x="5188" y="7380"/>
                </a:lnTo>
                <a:lnTo>
                  <a:pt x="5017" y="7405"/>
                </a:lnTo>
                <a:lnTo>
                  <a:pt x="4847" y="7454"/>
                </a:lnTo>
                <a:lnTo>
                  <a:pt x="4701" y="7527"/>
                </a:lnTo>
                <a:lnTo>
                  <a:pt x="4555" y="7648"/>
                </a:lnTo>
                <a:lnTo>
                  <a:pt x="4555" y="7648"/>
                </a:lnTo>
                <a:lnTo>
                  <a:pt x="4457" y="7770"/>
                </a:lnTo>
                <a:lnTo>
                  <a:pt x="4360" y="7916"/>
                </a:lnTo>
                <a:lnTo>
                  <a:pt x="4311" y="8087"/>
                </a:lnTo>
                <a:lnTo>
                  <a:pt x="4311" y="8257"/>
                </a:lnTo>
                <a:lnTo>
                  <a:pt x="4311" y="8257"/>
                </a:lnTo>
                <a:lnTo>
                  <a:pt x="4311" y="8428"/>
                </a:lnTo>
                <a:lnTo>
                  <a:pt x="4360" y="8598"/>
                </a:lnTo>
                <a:lnTo>
                  <a:pt x="4457" y="8744"/>
                </a:lnTo>
                <a:lnTo>
                  <a:pt x="4555" y="8890"/>
                </a:lnTo>
                <a:lnTo>
                  <a:pt x="6601" y="10936"/>
                </a:lnTo>
                <a:lnTo>
                  <a:pt x="6601" y="10936"/>
                </a:lnTo>
                <a:lnTo>
                  <a:pt x="6747" y="11034"/>
                </a:lnTo>
                <a:lnTo>
                  <a:pt x="6893" y="11131"/>
                </a:lnTo>
                <a:lnTo>
                  <a:pt x="7063" y="11180"/>
                </a:lnTo>
                <a:lnTo>
                  <a:pt x="7234" y="11180"/>
                </a:lnTo>
                <a:lnTo>
                  <a:pt x="7234" y="11180"/>
                </a:lnTo>
                <a:close/>
              </a:path>
            </a:pathLst>
          </a:custGeom>
          <a:noFill/>
          <a:ln w="12175" cap="rnd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50" tIns="68550" rIns="68550" bIns="6855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" name="Google Shape;780;p29">
            <a:extLst>
              <a:ext uri="{FF2B5EF4-FFF2-40B4-BE49-F238E27FC236}">
                <a16:creationId xmlns:a16="http://schemas.microsoft.com/office/drawing/2014/main" id="{82A41CD8-4831-4282-9901-E68F9B690212}"/>
              </a:ext>
            </a:extLst>
          </p:cNvPr>
          <p:cNvSpPr/>
          <p:nvPr/>
        </p:nvSpPr>
        <p:spPr>
          <a:xfrm>
            <a:off x="4142790" y="625751"/>
            <a:ext cx="227043" cy="227057"/>
          </a:xfrm>
          <a:custGeom>
            <a:avLst/>
            <a:gdLst/>
            <a:ahLst/>
            <a:cxnLst/>
            <a:rect l="l" t="t" r="r" b="b"/>
            <a:pathLst>
              <a:path w="16221" h="16222" fill="none" extrusionOk="0">
                <a:moveTo>
                  <a:pt x="0" y="8111"/>
                </a:moveTo>
                <a:lnTo>
                  <a:pt x="0" y="8111"/>
                </a:lnTo>
                <a:lnTo>
                  <a:pt x="0" y="7697"/>
                </a:lnTo>
                <a:lnTo>
                  <a:pt x="49" y="7283"/>
                </a:lnTo>
                <a:lnTo>
                  <a:pt x="98" y="6869"/>
                </a:lnTo>
                <a:lnTo>
                  <a:pt x="171" y="6479"/>
                </a:lnTo>
                <a:lnTo>
                  <a:pt x="244" y="6090"/>
                </a:lnTo>
                <a:lnTo>
                  <a:pt x="366" y="5700"/>
                </a:lnTo>
                <a:lnTo>
                  <a:pt x="487" y="5335"/>
                </a:lnTo>
                <a:lnTo>
                  <a:pt x="634" y="4945"/>
                </a:lnTo>
                <a:lnTo>
                  <a:pt x="804" y="4604"/>
                </a:lnTo>
                <a:lnTo>
                  <a:pt x="975" y="4239"/>
                </a:lnTo>
                <a:lnTo>
                  <a:pt x="1169" y="3898"/>
                </a:lnTo>
                <a:lnTo>
                  <a:pt x="1389" y="3581"/>
                </a:lnTo>
                <a:lnTo>
                  <a:pt x="1608" y="3264"/>
                </a:lnTo>
                <a:lnTo>
                  <a:pt x="1851" y="2948"/>
                </a:lnTo>
                <a:lnTo>
                  <a:pt x="2119" y="2656"/>
                </a:lnTo>
                <a:lnTo>
                  <a:pt x="2387" y="2388"/>
                </a:lnTo>
                <a:lnTo>
                  <a:pt x="2655" y="2120"/>
                </a:lnTo>
                <a:lnTo>
                  <a:pt x="2947" y="1852"/>
                </a:lnTo>
                <a:lnTo>
                  <a:pt x="3264" y="1608"/>
                </a:lnTo>
                <a:lnTo>
                  <a:pt x="3581" y="1389"/>
                </a:lnTo>
                <a:lnTo>
                  <a:pt x="3897" y="1170"/>
                </a:lnTo>
                <a:lnTo>
                  <a:pt x="4238" y="975"/>
                </a:lnTo>
                <a:lnTo>
                  <a:pt x="4603" y="805"/>
                </a:lnTo>
                <a:lnTo>
                  <a:pt x="4944" y="634"/>
                </a:lnTo>
                <a:lnTo>
                  <a:pt x="5334" y="488"/>
                </a:lnTo>
                <a:lnTo>
                  <a:pt x="5699" y="366"/>
                </a:lnTo>
                <a:lnTo>
                  <a:pt x="6089" y="244"/>
                </a:lnTo>
                <a:lnTo>
                  <a:pt x="6479" y="171"/>
                </a:lnTo>
                <a:lnTo>
                  <a:pt x="6868" y="98"/>
                </a:lnTo>
                <a:lnTo>
                  <a:pt x="7282" y="50"/>
                </a:lnTo>
                <a:lnTo>
                  <a:pt x="7696" y="1"/>
                </a:lnTo>
                <a:lnTo>
                  <a:pt x="8111" y="1"/>
                </a:lnTo>
                <a:lnTo>
                  <a:pt x="8111" y="1"/>
                </a:lnTo>
                <a:lnTo>
                  <a:pt x="8525" y="1"/>
                </a:lnTo>
                <a:lnTo>
                  <a:pt x="8939" y="50"/>
                </a:lnTo>
                <a:lnTo>
                  <a:pt x="9353" y="98"/>
                </a:lnTo>
                <a:lnTo>
                  <a:pt x="9742" y="171"/>
                </a:lnTo>
                <a:lnTo>
                  <a:pt x="10132" y="244"/>
                </a:lnTo>
                <a:lnTo>
                  <a:pt x="10522" y="366"/>
                </a:lnTo>
                <a:lnTo>
                  <a:pt x="10911" y="488"/>
                </a:lnTo>
                <a:lnTo>
                  <a:pt x="11277" y="634"/>
                </a:lnTo>
                <a:lnTo>
                  <a:pt x="11618" y="805"/>
                </a:lnTo>
                <a:lnTo>
                  <a:pt x="11983" y="975"/>
                </a:lnTo>
                <a:lnTo>
                  <a:pt x="12324" y="1170"/>
                </a:lnTo>
                <a:lnTo>
                  <a:pt x="12641" y="1389"/>
                </a:lnTo>
                <a:lnTo>
                  <a:pt x="12957" y="1608"/>
                </a:lnTo>
                <a:lnTo>
                  <a:pt x="13274" y="1852"/>
                </a:lnTo>
                <a:lnTo>
                  <a:pt x="13566" y="2120"/>
                </a:lnTo>
                <a:lnTo>
                  <a:pt x="13834" y="2388"/>
                </a:lnTo>
                <a:lnTo>
                  <a:pt x="14126" y="2656"/>
                </a:lnTo>
                <a:lnTo>
                  <a:pt x="14370" y="2948"/>
                </a:lnTo>
                <a:lnTo>
                  <a:pt x="14613" y="3264"/>
                </a:lnTo>
                <a:lnTo>
                  <a:pt x="14832" y="3581"/>
                </a:lnTo>
                <a:lnTo>
                  <a:pt x="15052" y="3898"/>
                </a:lnTo>
                <a:lnTo>
                  <a:pt x="15247" y="4239"/>
                </a:lnTo>
                <a:lnTo>
                  <a:pt x="15417" y="4604"/>
                </a:lnTo>
                <a:lnTo>
                  <a:pt x="15587" y="4945"/>
                </a:lnTo>
                <a:lnTo>
                  <a:pt x="15734" y="5335"/>
                </a:lnTo>
                <a:lnTo>
                  <a:pt x="15855" y="5700"/>
                </a:lnTo>
                <a:lnTo>
                  <a:pt x="15977" y="6090"/>
                </a:lnTo>
                <a:lnTo>
                  <a:pt x="16050" y="6479"/>
                </a:lnTo>
                <a:lnTo>
                  <a:pt x="16123" y="6869"/>
                </a:lnTo>
                <a:lnTo>
                  <a:pt x="16172" y="7283"/>
                </a:lnTo>
                <a:lnTo>
                  <a:pt x="16221" y="7697"/>
                </a:lnTo>
                <a:lnTo>
                  <a:pt x="16221" y="8111"/>
                </a:lnTo>
                <a:lnTo>
                  <a:pt x="16221" y="8111"/>
                </a:lnTo>
                <a:lnTo>
                  <a:pt x="16221" y="8525"/>
                </a:lnTo>
                <a:lnTo>
                  <a:pt x="16172" y="8939"/>
                </a:lnTo>
                <a:lnTo>
                  <a:pt x="16123" y="9353"/>
                </a:lnTo>
                <a:lnTo>
                  <a:pt x="16050" y="9743"/>
                </a:lnTo>
                <a:lnTo>
                  <a:pt x="15977" y="10133"/>
                </a:lnTo>
                <a:lnTo>
                  <a:pt x="15855" y="10522"/>
                </a:lnTo>
                <a:lnTo>
                  <a:pt x="15734" y="10888"/>
                </a:lnTo>
                <a:lnTo>
                  <a:pt x="15587" y="11277"/>
                </a:lnTo>
                <a:lnTo>
                  <a:pt x="15417" y="11618"/>
                </a:lnTo>
                <a:lnTo>
                  <a:pt x="15247" y="11984"/>
                </a:lnTo>
                <a:lnTo>
                  <a:pt x="15052" y="12324"/>
                </a:lnTo>
                <a:lnTo>
                  <a:pt x="14832" y="12641"/>
                </a:lnTo>
                <a:lnTo>
                  <a:pt x="14613" y="12958"/>
                </a:lnTo>
                <a:lnTo>
                  <a:pt x="14370" y="13274"/>
                </a:lnTo>
                <a:lnTo>
                  <a:pt x="14126" y="13567"/>
                </a:lnTo>
                <a:lnTo>
                  <a:pt x="13834" y="13835"/>
                </a:lnTo>
                <a:lnTo>
                  <a:pt x="13566" y="14102"/>
                </a:lnTo>
                <a:lnTo>
                  <a:pt x="13274" y="14370"/>
                </a:lnTo>
                <a:lnTo>
                  <a:pt x="12957" y="14614"/>
                </a:lnTo>
                <a:lnTo>
                  <a:pt x="12641" y="14833"/>
                </a:lnTo>
                <a:lnTo>
                  <a:pt x="12324" y="15052"/>
                </a:lnTo>
                <a:lnTo>
                  <a:pt x="11983" y="15247"/>
                </a:lnTo>
                <a:lnTo>
                  <a:pt x="11618" y="15418"/>
                </a:lnTo>
                <a:lnTo>
                  <a:pt x="11277" y="15588"/>
                </a:lnTo>
                <a:lnTo>
                  <a:pt x="10911" y="15734"/>
                </a:lnTo>
                <a:lnTo>
                  <a:pt x="10522" y="15856"/>
                </a:lnTo>
                <a:lnTo>
                  <a:pt x="10132" y="15978"/>
                </a:lnTo>
                <a:lnTo>
                  <a:pt x="9742" y="16051"/>
                </a:lnTo>
                <a:lnTo>
                  <a:pt x="9353" y="16124"/>
                </a:lnTo>
                <a:lnTo>
                  <a:pt x="8939" y="16173"/>
                </a:lnTo>
                <a:lnTo>
                  <a:pt x="8525" y="16221"/>
                </a:lnTo>
                <a:lnTo>
                  <a:pt x="8111" y="16221"/>
                </a:lnTo>
                <a:lnTo>
                  <a:pt x="8111" y="16221"/>
                </a:lnTo>
                <a:lnTo>
                  <a:pt x="7696" y="16221"/>
                </a:lnTo>
                <a:lnTo>
                  <a:pt x="7282" y="16173"/>
                </a:lnTo>
                <a:lnTo>
                  <a:pt x="6868" y="16124"/>
                </a:lnTo>
                <a:lnTo>
                  <a:pt x="6479" y="16051"/>
                </a:lnTo>
                <a:lnTo>
                  <a:pt x="6089" y="15978"/>
                </a:lnTo>
                <a:lnTo>
                  <a:pt x="5699" y="15856"/>
                </a:lnTo>
                <a:lnTo>
                  <a:pt x="5334" y="15734"/>
                </a:lnTo>
                <a:lnTo>
                  <a:pt x="4944" y="15588"/>
                </a:lnTo>
                <a:lnTo>
                  <a:pt x="4603" y="15418"/>
                </a:lnTo>
                <a:lnTo>
                  <a:pt x="4238" y="15247"/>
                </a:lnTo>
                <a:lnTo>
                  <a:pt x="3897" y="15052"/>
                </a:lnTo>
                <a:lnTo>
                  <a:pt x="3581" y="14833"/>
                </a:lnTo>
                <a:lnTo>
                  <a:pt x="3264" y="14614"/>
                </a:lnTo>
                <a:lnTo>
                  <a:pt x="2947" y="14370"/>
                </a:lnTo>
                <a:lnTo>
                  <a:pt x="2655" y="14102"/>
                </a:lnTo>
                <a:lnTo>
                  <a:pt x="2387" y="13835"/>
                </a:lnTo>
                <a:lnTo>
                  <a:pt x="2119" y="13567"/>
                </a:lnTo>
                <a:lnTo>
                  <a:pt x="1851" y="13274"/>
                </a:lnTo>
                <a:lnTo>
                  <a:pt x="1608" y="12958"/>
                </a:lnTo>
                <a:lnTo>
                  <a:pt x="1389" y="12641"/>
                </a:lnTo>
                <a:lnTo>
                  <a:pt x="1169" y="12324"/>
                </a:lnTo>
                <a:lnTo>
                  <a:pt x="975" y="11984"/>
                </a:lnTo>
                <a:lnTo>
                  <a:pt x="804" y="11618"/>
                </a:lnTo>
                <a:lnTo>
                  <a:pt x="634" y="11277"/>
                </a:lnTo>
                <a:lnTo>
                  <a:pt x="487" y="10888"/>
                </a:lnTo>
                <a:lnTo>
                  <a:pt x="366" y="10522"/>
                </a:lnTo>
                <a:lnTo>
                  <a:pt x="244" y="10133"/>
                </a:lnTo>
                <a:lnTo>
                  <a:pt x="171" y="9743"/>
                </a:lnTo>
                <a:lnTo>
                  <a:pt x="98" y="9353"/>
                </a:lnTo>
                <a:lnTo>
                  <a:pt x="49" y="8939"/>
                </a:lnTo>
                <a:lnTo>
                  <a:pt x="0" y="8525"/>
                </a:lnTo>
                <a:lnTo>
                  <a:pt x="0" y="8111"/>
                </a:lnTo>
                <a:lnTo>
                  <a:pt x="0" y="8111"/>
                </a:lnTo>
                <a:close/>
                <a:moveTo>
                  <a:pt x="7234" y="11180"/>
                </a:moveTo>
                <a:lnTo>
                  <a:pt x="7234" y="11180"/>
                </a:lnTo>
                <a:lnTo>
                  <a:pt x="7282" y="11180"/>
                </a:lnTo>
                <a:lnTo>
                  <a:pt x="7282" y="11180"/>
                </a:lnTo>
                <a:lnTo>
                  <a:pt x="7453" y="11155"/>
                </a:lnTo>
                <a:lnTo>
                  <a:pt x="7623" y="11082"/>
                </a:lnTo>
                <a:lnTo>
                  <a:pt x="7794" y="10985"/>
                </a:lnTo>
                <a:lnTo>
                  <a:pt x="7916" y="10863"/>
                </a:lnTo>
                <a:lnTo>
                  <a:pt x="12007" y="6747"/>
                </a:lnTo>
                <a:lnTo>
                  <a:pt x="12007" y="6747"/>
                </a:lnTo>
                <a:lnTo>
                  <a:pt x="12105" y="6625"/>
                </a:lnTo>
                <a:lnTo>
                  <a:pt x="12153" y="6504"/>
                </a:lnTo>
                <a:lnTo>
                  <a:pt x="12202" y="6358"/>
                </a:lnTo>
                <a:lnTo>
                  <a:pt x="12202" y="6211"/>
                </a:lnTo>
                <a:lnTo>
                  <a:pt x="12202" y="6211"/>
                </a:lnTo>
                <a:lnTo>
                  <a:pt x="12178" y="6017"/>
                </a:lnTo>
                <a:lnTo>
                  <a:pt x="12129" y="5822"/>
                </a:lnTo>
                <a:lnTo>
                  <a:pt x="12032" y="5676"/>
                </a:lnTo>
                <a:lnTo>
                  <a:pt x="11886" y="5529"/>
                </a:lnTo>
                <a:lnTo>
                  <a:pt x="11886" y="5529"/>
                </a:lnTo>
                <a:lnTo>
                  <a:pt x="11764" y="5432"/>
                </a:lnTo>
                <a:lnTo>
                  <a:pt x="11618" y="5383"/>
                </a:lnTo>
                <a:lnTo>
                  <a:pt x="11472" y="5335"/>
                </a:lnTo>
                <a:lnTo>
                  <a:pt x="11325" y="5335"/>
                </a:lnTo>
                <a:lnTo>
                  <a:pt x="11325" y="5335"/>
                </a:lnTo>
                <a:lnTo>
                  <a:pt x="11131" y="5359"/>
                </a:lnTo>
                <a:lnTo>
                  <a:pt x="10960" y="5408"/>
                </a:lnTo>
                <a:lnTo>
                  <a:pt x="10790" y="5505"/>
                </a:lnTo>
                <a:lnTo>
                  <a:pt x="10643" y="5651"/>
                </a:lnTo>
                <a:lnTo>
                  <a:pt x="7161" y="8988"/>
                </a:lnTo>
                <a:lnTo>
                  <a:pt x="5797" y="7648"/>
                </a:lnTo>
                <a:lnTo>
                  <a:pt x="5797" y="7648"/>
                </a:lnTo>
                <a:lnTo>
                  <a:pt x="5675" y="7527"/>
                </a:lnTo>
                <a:lnTo>
                  <a:pt x="5505" y="7454"/>
                </a:lnTo>
                <a:lnTo>
                  <a:pt x="5358" y="7405"/>
                </a:lnTo>
                <a:lnTo>
                  <a:pt x="5188" y="7380"/>
                </a:lnTo>
                <a:lnTo>
                  <a:pt x="5188" y="7380"/>
                </a:lnTo>
                <a:lnTo>
                  <a:pt x="5017" y="7405"/>
                </a:lnTo>
                <a:lnTo>
                  <a:pt x="4847" y="7454"/>
                </a:lnTo>
                <a:lnTo>
                  <a:pt x="4701" y="7527"/>
                </a:lnTo>
                <a:lnTo>
                  <a:pt x="4555" y="7648"/>
                </a:lnTo>
                <a:lnTo>
                  <a:pt x="4555" y="7648"/>
                </a:lnTo>
                <a:lnTo>
                  <a:pt x="4457" y="7770"/>
                </a:lnTo>
                <a:lnTo>
                  <a:pt x="4360" y="7916"/>
                </a:lnTo>
                <a:lnTo>
                  <a:pt x="4311" y="8087"/>
                </a:lnTo>
                <a:lnTo>
                  <a:pt x="4311" y="8257"/>
                </a:lnTo>
                <a:lnTo>
                  <a:pt x="4311" y="8257"/>
                </a:lnTo>
                <a:lnTo>
                  <a:pt x="4311" y="8428"/>
                </a:lnTo>
                <a:lnTo>
                  <a:pt x="4360" y="8598"/>
                </a:lnTo>
                <a:lnTo>
                  <a:pt x="4457" y="8744"/>
                </a:lnTo>
                <a:lnTo>
                  <a:pt x="4555" y="8890"/>
                </a:lnTo>
                <a:lnTo>
                  <a:pt x="6601" y="10936"/>
                </a:lnTo>
                <a:lnTo>
                  <a:pt x="6601" y="10936"/>
                </a:lnTo>
                <a:lnTo>
                  <a:pt x="6747" y="11034"/>
                </a:lnTo>
                <a:lnTo>
                  <a:pt x="6893" y="11131"/>
                </a:lnTo>
                <a:lnTo>
                  <a:pt x="7063" y="11180"/>
                </a:lnTo>
                <a:lnTo>
                  <a:pt x="7234" y="11180"/>
                </a:lnTo>
                <a:lnTo>
                  <a:pt x="7234" y="11180"/>
                </a:lnTo>
                <a:close/>
              </a:path>
            </a:pathLst>
          </a:custGeom>
          <a:noFill/>
          <a:ln w="12175" cap="rnd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50" tIns="68550" rIns="68550" bIns="6855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" name="Google Shape;780;p29">
            <a:extLst>
              <a:ext uri="{FF2B5EF4-FFF2-40B4-BE49-F238E27FC236}">
                <a16:creationId xmlns:a16="http://schemas.microsoft.com/office/drawing/2014/main" id="{4B2EABEB-FD54-46E1-82C7-5F34D6F91671}"/>
              </a:ext>
            </a:extLst>
          </p:cNvPr>
          <p:cNvSpPr/>
          <p:nvPr/>
        </p:nvSpPr>
        <p:spPr>
          <a:xfrm>
            <a:off x="4142789" y="1358739"/>
            <a:ext cx="227043" cy="227057"/>
          </a:xfrm>
          <a:custGeom>
            <a:avLst/>
            <a:gdLst/>
            <a:ahLst/>
            <a:cxnLst/>
            <a:rect l="l" t="t" r="r" b="b"/>
            <a:pathLst>
              <a:path w="16221" h="16222" fill="none" extrusionOk="0">
                <a:moveTo>
                  <a:pt x="0" y="8111"/>
                </a:moveTo>
                <a:lnTo>
                  <a:pt x="0" y="8111"/>
                </a:lnTo>
                <a:lnTo>
                  <a:pt x="0" y="7697"/>
                </a:lnTo>
                <a:lnTo>
                  <a:pt x="49" y="7283"/>
                </a:lnTo>
                <a:lnTo>
                  <a:pt x="98" y="6869"/>
                </a:lnTo>
                <a:lnTo>
                  <a:pt x="171" y="6479"/>
                </a:lnTo>
                <a:lnTo>
                  <a:pt x="244" y="6090"/>
                </a:lnTo>
                <a:lnTo>
                  <a:pt x="366" y="5700"/>
                </a:lnTo>
                <a:lnTo>
                  <a:pt x="487" y="5335"/>
                </a:lnTo>
                <a:lnTo>
                  <a:pt x="634" y="4945"/>
                </a:lnTo>
                <a:lnTo>
                  <a:pt x="804" y="4604"/>
                </a:lnTo>
                <a:lnTo>
                  <a:pt x="975" y="4239"/>
                </a:lnTo>
                <a:lnTo>
                  <a:pt x="1169" y="3898"/>
                </a:lnTo>
                <a:lnTo>
                  <a:pt x="1389" y="3581"/>
                </a:lnTo>
                <a:lnTo>
                  <a:pt x="1608" y="3264"/>
                </a:lnTo>
                <a:lnTo>
                  <a:pt x="1851" y="2948"/>
                </a:lnTo>
                <a:lnTo>
                  <a:pt x="2119" y="2656"/>
                </a:lnTo>
                <a:lnTo>
                  <a:pt x="2387" y="2388"/>
                </a:lnTo>
                <a:lnTo>
                  <a:pt x="2655" y="2120"/>
                </a:lnTo>
                <a:lnTo>
                  <a:pt x="2947" y="1852"/>
                </a:lnTo>
                <a:lnTo>
                  <a:pt x="3264" y="1608"/>
                </a:lnTo>
                <a:lnTo>
                  <a:pt x="3581" y="1389"/>
                </a:lnTo>
                <a:lnTo>
                  <a:pt x="3897" y="1170"/>
                </a:lnTo>
                <a:lnTo>
                  <a:pt x="4238" y="975"/>
                </a:lnTo>
                <a:lnTo>
                  <a:pt x="4603" y="805"/>
                </a:lnTo>
                <a:lnTo>
                  <a:pt x="4944" y="634"/>
                </a:lnTo>
                <a:lnTo>
                  <a:pt x="5334" y="488"/>
                </a:lnTo>
                <a:lnTo>
                  <a:pt x="5699" y="366"/>
                </a:lnTo>
                <a:lnTo>
                  <a:pt x="6089" y="244"/>
                </a:lnTo>
                <a:lnTo>
                  <a:pt x="6479" y="171"/>
                </a:lnTo>
                <a:lnTo>
                  <a:pt x="6868" y="98"/>
                </a:lnTo>
                <a:lnTo>
                  <a:pt x="7282" y="50"/>
                </a:lnTo>
                <a:lnTo>
                  <a:pt x="7696" y="1"/>
                </a:lnTo>
                <a:lnTo>
                  <a:pt x="8111" y="1"/>
                </a:lnTo>
                <a:lnTo>
                  <a:pt x="8111" y="1"/>
                </a:lnTo>
                <a:lnTo>
                  <a:pt x="8525" y="1"/>
                </a:lnTo>
                <a:lnTo>
                  <a:pt x="8939" y="50"/>
                </a:lnTo>
                <a:lnTo>
                  <a:pt x="9353" y="98"/>
                </a:lnTo>
                <a:lnTo>
                  <a:pt x="9742" y="171"/>
                </a:lnTo>
                <a:lnTo>
                  <a:pt x="10132" y="244"/>
                </a:lnTo>
                <a:lnTo>
                  <a:pt x="10522" y="366"/>
                </a:lnTo>
                <a:lnTo>
                  <a:pt x="10911" y="488"/>
                </a:lnTo>
                <a:lnTo>
                  <a:pt x="11277" y="634"/>
                </a:lnTo>
                <a:lnTo>
                  <a:pt x="11618" y="805"/>
                </a:lnTo>
                <a:lnTo>
                  <a:pt x="11983" y="975"/>
                </a:lnTo>
                <a:lnTo>
                  <a:pt x="12324" y="1170"/>
                </a:lnTo>
                <a:lnTo>
                  <a:pt x="12641" y="1389"/>
                </a:lnTo>
                <a:lnTo>
                  <a:pt x="12957" y="1608"/>
                </a:lnTo>
                <a:lnTo>
                  <a:pt x="13274" y="1852"/>
                </a:lnTo>
                <a:lnTo>
                  <a:pt x="13566" y="2120"/>
                </a:lnTo>
                <a:lnTo>
                  <a:pt x="13834" y="2388"/>
                </a:lnTo>
                <a:lnTo>
                  <a:pt x="14126" y="2656"/>
                </a:lnTo>
                <a:lnTo>
                  <a:pt x="14370" y="2948"/>
                </a:lnTo>
                <a:lnTo>
                  <a:pt x="14613" y="3264"/>
                </a:lnTo>
                <a:lnTo>
                  <a:pt x="14832" y="3581"/>
                </a:lnTo>
                <a:lnTo>
                  <a:pt x="15052" y="3898"/>
                </a:lnTo>
                <a:lnTo>
                  <a:pt x="15247" y="4239"/>
                </a:lnTo>
                <a:lnTo>
                  <a:pt x="15417" y="4604"/>
                </a:lnTo>
                <a:lnTo>
                  <a:pt x="15587" y="4945"/>
                </a:lnTo>
                <a:lnTo>
                  <a:pt x="15734" y="5335"/>
                </a:lnTo>
                <a:lnTo>
                  <a:pt x="15855" y="5700"/>
                </a:lnTo>
                <a:lnTo>
                  <a:pt x="15977" y="6090"/>
                </a:lnTo>
                <a:lnTo>
                  <a:pt x="16050" y="6479"/>
                </a:lnTo>
                <a:lnTo>
                  <a:pt x="16123" y="6869"/>
                </a:lnTo>
                <a:lnTo>
                  <a:pt x="16172" y="7283"/>
                </a:lnTo>
                <a:lnTo>
                  <a:pt x="16221" y="7697"/>
                </a:lnTo>
                <a:lnTo>
                  <a:pt x="16221" y="8111"/>
                </a:lnTo>
                <a:lnTo>
                  <a:pt x="16221" y="8111"/>
                </a:lnTo>
                <a:lnTo>
                  <a:pt x="16221" y="8525"/>
                </a:lnTo>
                <a:lnTo>
                  <a:pt x="16172" y="8939"/>
                </a:lnTo>
                <a:lnTo>
                  <a:pt x="16123" y="9353"/>
                </a:lnTo>
                <a:lnTo>
                  <a:pt x="16050" y="9743"/>
                </a:lnTo>
                <a:lnTo>
                  <a:pt x="15977" y="10133"/>
                </a:lnTo>
                <a:lnTo>
                  <a:pt x="15855" y="10522"/>
                </a:lnTo>
                <a:lnTo>
                  <a:pt x="15734" y="10888"/>
                </a:lnTo>
                <a:lnTo>
                  <a:pt x="15587" y="11277"/>
                </a:lnTo>
                <a:lnTo>
                  <a:pt x="15417" y="11618"/>
                </a:lnTo>
                <a:lnTo>
                  <a:pt x="15247" y="11984"/>
                </a:lnTo>
                <a:lnTo>
                  <a:pt x="15052" y="12324"/>
                </a:lnTo>
                <a:lnTo>
                  <a:pt x="14832" y="12641"/>
                </a:lnTo>
                <a:lnTo>
                  <a:pt x="14613" y="12958"/>
                </a:lnTo>
                <a:lnTo>
                  <a:pt x="14370" y="13274"/>
                </a:lnTo>
                <a:lnTo>
                  <a:pt x="14126" y="13567"/>
                </a:lnTo>
                <a:lnTo>
                  <a:pt x="13834" y="13835"/>
                </a:lnTo>
                <a:lnTo>
                  <a:pt x="13566" y="14102"/>
                </a:lnTo>
                <a:lnTo>
                  <a:pt x="13274" y="14370"/>
                </a:lnTo>
                <a:lnTo>
                  <a:pt x="12957" y="14614"/>
                </a:lnTo>
                <a:lnTo>
                  <a:pt x="12641" y="14833"/>
                </a:lnTo>
                <a:lnTo>
                  <a:pt x="12324" y="15052"/>
                </a:lnTo>
                <a:lnTo>
                  <a:pt x="11983" y="15247"/>
                </a:lnTo>
                <a:lnTo>
                  <a:pt x="11618" y="15418"/>
                </a:lnTo>
                <a:lnTo>
                  <a:pt x="11277" y="15588"/>
                </a:lnTo>
                <a:lnTo>
                  <a:pt x="10911" y="15734"/>
                </a:lnTo>
                <a:lnTo>
                  <a:pt x="10522" y="15856"/>
                </a:lnTo>
                <a:lnTo>
                  <a:pt x="10132" y="15978"/>
                </a:lnTo>
                <a:lnTo>
                  <a:pt x="9742" y="16051"/>
                </a:lnTo>
                <a:lnTo>
                  <a:pt x="9353" y="16124"/>
                </a:lnTo>
                <a:lnTo>
                  <a:pt x="8939" y="16173"/>
                </a:lnTo>
                <a:lnTo>
                  <a:pt x="8525" y="16221"/>
                </a:lnTo>
                <a:lnTo>
                  <a:pt x="8111" y="16221"/>
                </a:lnTo>
                <a:lnTo>
                  <a:pt x="8111" y="16221"/>
                </a:lnTo>
                <a:lnTo>
                  <a:pt x="7696" y="16221"/>
                </a:lnTo>
                <a:lnTo>
                  <a:pt x="7282" y="16173"/>
                </a:lnTo>
                <a:lnTo>
                  <a:pt x="6868" y="16124"/>
                </a:lnTo>
                <a:lnTo>
                  <a:pt x="6479" y="16051"/>
                </a:lnTo>
                <a:lnTo>
                  <a:pt x="6089" y="15978"/>
                </a:lnTo>
                <a:lnTo>
                  <a:pt x="5699" y="15856"/>
                </a:lnTo>
                <a:lnTo>
                  <a:pt x="5334" y="15734"/>
                </a:lnTo>
                <a:lnTo>
                  <a:pt x="4944" y="15588"/>
                </a:lnTo>
                <a:lnTo>
                  <a:pt x="4603" y="15418"/>
                </a:lnTo>
                <a:lnTo>
                  <a:pt x="4238" y="15247"/>
                </a:lnTo>
                <a:lnTo>
                  <a:pt x="3897" y="15052"/>
                </a:lnTo>
                <a:lnTo>
                  <a:pt x="3581" y="14833"/>
                </a:lnTo>
                <a:lnTo>
                  <a:pt x="3264" y="14614"/>
                </a:lnTo>
                <a:lnTo>
                  <a:pt x="2947" y="14370"/>
                </a:lnTo>
                <a:lnTo>
                  <a:pt x="2655" y="14102"/>
                </a:lnTo>
                <a:lnTo>
                  <a:pt x="2387" y="13835"/>
                </a:lnTo>
                <a:lnTo>
                  <a:pt x="2119" y="13567"/>
                </a:lnTo>
                <a:lnTo>
                  <a:pt x="1851" y="13274"/>
                </a:lnTo>
                <a:lnTo>
                  <a:pt x="1608" y="12958"/>
                </a:lnTo>
                <a:lnTo>
                  <a:pt x="1389" y="12641"/>
                </a:lnTo>
                <a:lnTo>
                  <a:pt x="1169" y="12324"/>
                </a:lnTo>
                <a:lnTo>
                  <a:pt x="975" y="11984"/>
                </a:lnTo>
                <a:lnTo>
                  <a:pt x="804" y="11618"/>
                </a:lnTo>
                <a:lnTo>
                  <a:pt x="634" y="11277"/>
                </a:lnTo>
                <a:lnTo>
                  <a:pt x="487" y="10888"/>
                </a:lnTo>
                <a:lnTo>
                  <a:pt x="366" y="10522"/>
                </a:lnTo>
                <a:lnTo>
                  <a:pt x="244" y="10133"/>
                </a:lnTo>
                <a:lnTo>
                  <a:pt x="171" y="9743"/>
                </a:lnTo>
                <a:lnTo>
                  <a:pt x="98" y="9353"/>
                </a:lnTo>
                <a:lnTo>
                  <a:pt x="49" y="8939"/>
                </a:lnTo>
                <a:lnTo>
                  <a:pt x="0" y="8525"/>
                </a:lnTo>
                <a:lnTo>
                  <a:pt x="0" y="8111"/>
                </a:lnTo>
                <a:lnTo>
                  <a:pt x="0" y="8111"/>
                </a:lnTo>
                <a:close/>
                <a:moveTo>
                  <a:pt x="7234" y="11180"/>
                </a:moveTo>
                <a:lnTo>
                  <a:pt x="7234" y="11180"/>
                </a:lnTo>
                <a:lnTo>
                  <a:pt x="7282" y="11180"/>
                </a:lnTo>
                <a:lnTo>
                  <a:pt x="7282" y="11180"/>
                </a:lnTo>
                <a:lnTo>
                  <a:pt x="7453" y="11155"/>
                </a:lnTo>
                <a:lnTo>
                  <a:pt x="7623" y="11082"/>
                </a:lnTo>
                <a:lnTo>
                  <a:pt x="7794" y="10985"/>
                </a:lnTo>
                <a:lnTo>
                  <a:pt x="7916" y="10863"/>
                </a:lnTo>
                <a:lnTo>
                  <a:pt x="12007" y="6747"/>
                </a:lnTo>
                <a:lnTo>
                  <a:pt x="12007" y="6747"/>
                </a:lnTo>
                <a:lnTo>
                  <a:pt x="12105" y="6625"/>
                </a:lnTo>
                <a:lnTo>
                  <a:pt x="12153" y="6504"/>
                </a:lnTo>
                <a:lnTo>
                  <a:pt x="12202" y="6358"/>
                </a:lnTo>
                <a:lnTo>
                  <a:pt x="12202" y="6211"/>
                </a:lnTo>
                <a:lnTo>
                  <a:pt x="12202" y="6211"/>
                </a:lnTo>
                <a:lnTo>
                  <a:pt x="12178" y="6017"/>
                </a:lnTo>
                <a:lnTo>
                  <a:pt x="12129" y="5822"/>
                </a:lnTo>
                <a:lnTo>
                  <a:pt x="12032" y="5676"/>
                </a:lnTo>
                <a:lnTo>
                  <a:pt x="11886" y="5529"/>
                </a:lnTo>
                <a:lnTo>
                  <a:pt x="11886" y="5529"/>
                </a:lnTo>
                <a:lnTo>
                  <a:pt x="11764" y="5432"/>
                </a:lnTo>
                <a:lnTo>
                  <a:pt x="11618" y="5383"/>
                </a:lnTo>
                <a:lnTo>
                  <a:pt x="11472" y="5335"/>
                </a:lnTo>
                <a:lnTo>
                  <a:pt x="11325" y="5335"/>
                </a:lnTo>
                <a:lnTo>
                  <a:pt x="11325" y="5335"/>
                </a:lnTo>
                <a:lnTo>
                  <a:pt x="11131" y="5359"/>
                </a:lnTo>
                <a:lnTo>
                  <a:pt x="10960" y="5408"/>
                </a:lnTo>
                <a:lnTo>
                  <a:pt x="10790" y="5505"/>
                </a:lnTo>
                <a:lnTo>
                  <a:pt x="10643" y="5651"/>
                </a:lnTo>
                <a:lnTo>
                  <a:pt x="7161" y="8988"/>
                </a:lnTo>
                <a:lnTo>
                  <a:pt x="5797" y="7648"/>
                </a:lnTo>
                <a:lnTo>
                  <a:pt x="5797" y="7648"/>
                </a:lnTo>
                <a:lnTo>
                  <a:pt x="5675" y="7527"/>
                </a:lnTo>
                <a:lnTo>
                  <a:pt x="5505" y="7454"/>
                </a:lnTo>
                <a:lnTo>
                  <a:pt x="5358" y="7405"/>
                </a:lnTo>
                <a:lnTo>
                  <a:pt x="5188" y="7380"/>
                </a:lnTo>
                <a:lnTo>
                  <a:pt x="5188" y="7380"/>
                </a:lnTo>
                <a:lnTo>
                  <a:pt x="5017" y="7405"/>
                </a:lnTo>
                <a:lnTo>
                  <a:pt x="4847" y="7454"/>
                </a:lnTo>
                <a:lnTo>
                  <a:pt x="4701" y="7527"/>
                </a:lnTo>
                <a:lnTo>
                  <a:pt x="4555" y="7648"/>
                </a:lnTo>
                <a:lnTo>
                  <a:pt x="4555" y="7648"/>
                </a:lnTo>
                <a:lnTo>
                  <a:pt x="4457" y="7770"/>
                </a:lnTo>
                <a:lnTo>
                  <a:pt x="4360" y="7916"/>
                </a:lnTo>
                <a:lnTo>
                  <a:pt x="4311" y="8087"/>
                </a:lnTo>
                <a:lnTo>
                  <a:pt x="4311" y="8257"/>
                </a:lnTo>
                <a:lnTo>
                  <a:pt x="4311" y="8257"/>
                </a:lnTo>
                <a:lnTo>
                  <a:pt x="4311" y="8428"/>
                </a:lnTo>
                <a:lnTo>
                  <a:pt x="4360" y="8598"/>
                </a:lnTo>
                <a:lnTo>
                  <a:pt x="4457" y="8744"/>
                </a:lnTo>
                <a:lnTo>
                  <a:pt x="4555" y="8890"/>
                </a:lnTo>
                <a:lnTo>
                  <a:pt x="6601" y="10936"/>
                </a:lnTo>
                <a:lnTo>
                  <a:pt x="6601" y="10936"/>
                </a:lnTo>
                <a:lnTo>
                  <a:pt x="6747" y="11034"/>
                </a:lnTo>
                <a:lnTo>
                  <a:pt x="6893" y="11131"/>
                </a:lnTo>
                <a:lnTo>
                  <a:pt x="7063" y="11180"/>
                </a:lnTo>
                <a:lnTo>
                  <a:pt x="7234" y="11180"/>
                </a:lnTo>
                <a:lnTo>
                  <a:pt x="7234" y="11180"/>
                </a:lnTo>
                <a:close/>
              </a:path>
            </a:pathLst>
          </a:custGeom>
          <a:noFill/>
          <a:ln w="12175" cap="rnd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50" tIns="68550" rIns="68550" bIns="6855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" name="Google Shape;780;p29">
            <a:extLst>
              <a:ext uri="{FF2B5EF4-FFF2-40B4-BE49-F238E27FC236}">
                <a16:creationId xmlns:a16="http://schemas.microsoft.com/office/drawing/2014/main" id="{D3890648-9994-4875-8339-9DCBC07D3484}"/>
              </a:ext>
            </a:extLst>
          </p:cNvPr>
          <p:cNvSpPr/>
          <p:nvPr/>
        </p:nvSpPr>
        <p:spPr>
          <a:xfrm>
            <a:off x="4142790" y="992245"/>
            <a:ext cx="227043" cy="227057"/>
          </a:xfrm>
          <a:custGeom>
            <a:avLst/>
            <a:gdLst/>
            <a:ahLst/>
            <a:cxnLst/>
            <a:rect l="l" t="t" r="r" b="b"/>
            <a:pathLst>
              <a:path w="16221" h="16222" fill="none" extrusionOk="0">
                <a:moveTo>
                  <a:pt x="0" y="8111"/>
                </a:moveTo>
                <a:lnTo>
                  <a:pt x="0" y="8111"/>
                </a:lnTo>
                <a:lnTo>
                  <a:pt x="0" y="7697"/>
                </a:lnTo>
                <a:lnTo>
                  <a:pt x="49" y="7283"/>
                </a:lnTo>
                <a:lnTo>
                  <a:pt x="98" y="6869"/>
                </a:lnTo>
                <a:lnTo>
                  <a:pt x="171" y="6479"/>
                </a:lnTo>
                <a:lnTo>
                  <a:pt x="244" y="6090"/>
                </a:lnTo>
                <a:lnTo>
                  <a:pt x="366" y="5700"/>
                </a:lnTo>
                <a:lnTo>
                  <a:pt x="487" y="5335"/>
                </a:lnTo>
                <a:lnTo>
                  <a:pt x="634" y="4945"/>
                </a:lnTo>
                <a:lnTo>
                  <a:pt x="804" y="4604"/>
                </a:lnTo>
                <a:lnTo>
                  <a:pt x="975" y="4239"/>
                </a:lnTo>
                <a:lnTo>
                  <a:pt x="1169" y="3898"/>
                </a:lnTo>
                <a:lnTo>
                  <a:pt x="1389" y="3581"/>
                </a:lnTo>
                <a:lnTo>
                  <a:pt x="1608" y="3264"/>
                </a:lnTo>
                <a:lnTo>
                  <a:pt x="1851" y="2948"/>
                </a:lnTo>
                <a:lnTo>
                  <a:pt x="2119" y="2656"/>
                </a:lnTo>
                <a:lnTo>
                  <a:pt x="2387" y="2388"/>
                </a:lnTo>
                <a:lnTo>
                  <a:pt x="2655" y="2120"/>
                </a:lnTo>
                <a:lnTo>
                  <a:pt x="2947" y="1852"/>
                </a:lnTo>
                <a:lnTo>
                  <a:pt x="3264" y="1608"/>
                </a:lnTo>
                <a:lnTo>
                  <a:pt x="3581" y="1389"/>
                </a:lnTo>
                <a:lnTo>
                  <a:pt x="3897" y="1170"/>
                </a:lnTo>
                <a:lnTo>
                  <a:pt x="4238" y="975"/>
                </a:lnTo>
                <a:lnTo>
                  <a:pt x="4603" y="805"/>
                </a:lnTo>
                <a:lnTo>
                  <a:pt x="4944" y="634"/>
                </a:lnTo>
                <a:lnTo>
                  <a:pt x="5334" y="488"/>
                </a:lnTo>
                <a:lnTo>
                  <a:pt x="5699" y="366"/>
                </a:lnTo>
                <a:lnTo>
                  <a:pt x="6089" y="244"/>
                </a:lnTo>
                <a:lnTo>
                  <a:pt x="6479" y="171"/>
                </a:lnTo>
                <a:lnTo>
                  <a:pt x="6868" y="98"/>
                </a:lnTo>
                <a:lnTo>
                  <a:pt x="7282" y="50"/>
                </a:lnTo>
                <a:lnTo>
                  <a:pt x="7696" y="1"/>
                </a:lnTo>
                <a:lnTo>
                  <a:pt x="8111" y="1"/>
                </a:lnTo>
                <a:lnTo>
                  <a:pt x="8111" y="1"/>
                </a:lnTo>
                <a:lnTo>
                  <a:pt x="8525" y="1"/>
                </a:lnTo>
                <a:lnTo>
                  <a:pt x="8939" y="50"/>
                </a:lnTo>
                <a:lnTo>
                  <a:pt x="9353" y="98"/>
                </a:lnTo>
                <a:lnTo>
                  <a:pt x="9742" y="171"/>
                </a:lnTo>
                <a:lnTo>
                  <a:pt x="10132" y="244"/>
                </a:lnTo>
                <a:lnTo>
                  <a:pt x="10522" y="366"/>
                </a:lnTo>
                <a:lnTo>
                  <a:pt x="10911" y="488"/>
                </a:lnTo>
                <a:lnTo>
                  <a:pt x="11277" y="634"/>
                </a:lnTo>
                <a:lnTo>
                  <a:pt x="11618" y="805"/>
                </a:lnTo>
                <a:lnTo>
                  <a:pt x="11983" y="975"/>
                </a:lnTo>
                <a:lnTo>
                  <a:pt x="12324" y="1170"/>
                </a:lnTo>
                <a:lnTo>
                  <a:pt x="12641" y="1389"/>
                </a:lnTo>
                <a:lnTo>
                  <a:pt x="12957" y="1608"/>
                </a:lnTo>
                <a:lnTo>
                  <a:pt x="13274" y="1852"/>
                </a:lnTo>
                <a:lnTo>
                  <a:pt x="13566" y="2120"/>
                </a:lnTo>
                <a:lnTo>
                  <a:pt x="13834" y="2388"/>
                </a:lnTo>
                <a:lnTo>
                  <a:pt x="14126" y="2656"/>
                </a:lnTo>
                <a:lnTo>
                  <a:pt x="14370" y="2948"/>
                </a:lnTo>
                <a:lnTo>
                  <a:pt x="14613" y="3264"/>
                </a:lnTo>
                <a:lnTo>
                  <a:pt x="14832" y="3581"/>
                </a:lnTo>
                <a:lnTo>
                  <a:pt x="15052" y="3898"/>
                </a:lnTo>
                <a:lnTo>
                  <a:pt x="15247" y="4239"/>
                </a:lnTo>
                <a:lnTo>
                  <a:pt x="15417" y="4604"/>
                </a:lnTo>
                <a:lnTo>
                  <a:pt x="15587" y="4945"/>
                </a:lnTo>
                <a:lnTo>
                  <a:pt x="15734" y="5335"/>
                </a:lnTo>
                <a:lnTo>
                  <a:pt x="15855" y="5700"/>
                </a:lnTo>
                <a:lnTo>
                  <a:pt x="15977" y="6090"/>
                </a:lnTo>
                <a:lnTo>
                  <a:pt x="16050" y="6479"/>
                </a:lnTo>
                <a:lnTo>
                  <a:pt x="16123" y="6869"/>
                </a:lnTo>
                <a:lnTo>
                  <a:pt x="16172" y="7283"/>
                </a:lnTo>
                <a:lnTo>
                  <a:pt x="16221" y="7697"/>
                </a:lnTo>
                <a:lnTo>
                  <a:pt x="16221" y="8111"/>
                </a:lnTo>
                <a:lnTo>
                  <a:pt x="16221" y="8111"/>
                </a:lnTo>
                <a:lnTo>
                  <a:pt x="16221" y="8525"/>
                </a:lnTo>
                <a:lnTo>
                  <a:pt x="16172" y="8939"/>
                </a:lnTo>
                <a:lnTo>
                  <a:pt x="16123" y="9353"/>
                </a:lnTo>
                <a:lnTo>
                  <a:pt x="16050" y="9743"/>
                </a:lnTo>
                <a:lnTo>
                  <a:pt x="15977" y="10133"/>
                </a:lnTo>
                <a:lnTo>
                  <a:pt x="15855" y="10522"/>
                </a:lnTo>
                <a:lnTo>
                  <a:pt x="15734" y="10888"/>
                </a:lnTo>
                <a:lnTo>
                  <a:pt x="15587" y="11277"/>
                </a:lnTo>
                <a:lnTo>
                  <a:pt x="15417" y="11618"/>
                </a:lnTo>
                <a:lnTo>
                  <a:pt x="15247" y="11984"/>
                </a:lnTo>
                <a:lnTo>
                  <a:pt x="15052" y="12324"/>
                </a:lnTo>
                <a:lnTo>
                  <a:pt x="14832" y="12641"/>
                </a:lnTo>
                <a:lnTo>
                  <a:pt x="14613" y="12958"/>
                </a:lnTo>
                <a:lnTo>
                  <a:pt x="14370" y="13274"/>
                </a:lnTo>
                <a:lnTo>
                  <a:pt x="14126" y="13567"/>
                </a:lnTo>
                <a:lnTo>
                  <a:pt x="13834" y="13835"/>
                </a:lnTo>
                <a:lnTo>
                  <a:pt x="13566" y="14102"/>
                </a:lnTo>
                <a:lnTo>
                  <a:pt x="13274" y="14370"/>
                </a:lnTo>
                <a:lnTo>
                  <a:pt x="12957" y="14614"/>
                </a:lnTo>
                <a:lnTo>
                  <a:pt x="12641" y="14833"/>
                </a:lnTo>
                <a:lnTo>
                  <a:pt x="12324" y="15052"/>
                </a:lnTo>
                <a:lnTo>
                  <a:pt x="11983" y="15247"/>
                </a:lnTo>
                <a:lnTo>
                  <a:pt x="11618" y="15418"/>
                </a:lnTo>
                <a:lnTo>
                  <a:pt x="11277" y="15588"/>
                </a:lnTo>
                <a:lnTo>
                  <a:pt x="10911" y="15734"/>
                </a:lnTo>
                <a:lnTo>
                  <a:pt x="10522" y="15856"/>
                </a:lnTo>
                <a:lnTo>
                  <a:pt x="10132" y="15978"/>
                </a:lnTo>
                <a:lnTo>
                  <a:pt x="9742" y="16051"/>
                </a:lnTo>
                <a:lnTo>
                  <a:pt x="9353" y="16124"/>
                </a:lnTo>
                <a:lnTo>
                  <a:pt x="8939" y="16173"/>
                </a:lnTo>
                <a:lnTo>
                  <a:pt x="8525" y="16221"/>
                </a:lnTo>
                <a:lnTo>
                  <a:pt x="8111" y="16221"/>
                </a:lnTo>
                <a:lnTo>
                  <a:pt x="8111" y="16221"/>
                </a:lnTo>
                <a:lnTo>
                  <a:pt x="7696" y="16221"/>
                </a:lnTo>
                <a:lnTo>
                  <a:pt x="7282" y="16173"/>
                </a:lnTo>
                <a:lnTo>
                  <a:pt x="6868" y="16124"/>
                </a:lnTo>
                <a:lnTo>
                  <a:pt x="6479" y="16051"/>
                </a:lnTo>
                <a:lnTo>
                  <a:pt x="6089" y="15978"/>
                </a:lnTo>
                <a:lnTo>
                  <a:pt x="5699" y="15856"/>
                </a:lnTo>
                <a:lnTo>
                  <a:pt x="5334" y="15734"/>
                </a:lnTo>
                <a:lnTo>
                  <a:pt x="4944" y="15588"/>
                </a:lnTo>
                <a:lnTo>
                  <a:pt x="4603" y="15418"/>
                </a:lnTo>
                <a:lnTo>
                  <a:pt x="4238" y="15247"/>
                </a:lnTo>
                <a:lnTo>
                  <a:pt x="3897" y="15052"/>
                </a:lnTo>
                <a:lnTo>
                  <a:pt x="3581" y="14833"/>
                </a:lnTo>
                <a:lnTo>
                  <a:pt x="3264" y="14614"/>
                </a:lnTo>
                <a:lnTo>
                  <a:pt x="2947" y="14370"/>
                </a:lnTo>
                <a:lnTo>
                  <a:pt x="2655" y="14102"/>
                </a:lnTo>
                <a:lnTo>
                  <a:pt x="2387" y="13835"/>
                </a:lnTo>
                <a:lnTo>
                  <a:pt x="2119" y="13567"/>
                </a:lnTo>
                <a:lnTo>
                  <a:pt x="1851" y="13274"/>
                </a:lnTo>
                <a:lnTo>
                  <a:pt x="1608" y="12958"/>
                </a:lnTo>
                <a:lnTo>
                  <a:pt x="1389" y="12641"/>
                </a:lnTo>
                <a:lnTo>
                  <a:pt x="1169" y="12324"/>
                </a:lnTo>
                <a:lnTo>
                  <a:pt x="975" y="11984"/>
                </a:lnTo>
                <a:lnTo>
                  <a:pt x="804" y="11618"/>
                </a:lnTo>
                <a:lnTo>
                  <a:pt x="634" y="11277"/>
                </a:lnTo>
                <a:lnTo>
                  <a:pt x="487" y="10888"/>
                </a:lnTo>
                <a:lnTo>
                  <a:pt x="366" y="10522"/>
                </a:lnTo>
                <a:lnTo>
                  <a:pt x="244" y="10133"/>
                </a:lnTo>
                <a:lnTo>
                  <a:pt x="171" y="9743"/>
                </a:lnTo>
                <a:lnTo>
                  <a:pt x="98" y="9353"/>
                </a:lnTo>
                <a:lnTo>
                  <a:pt x="49" y="8939"/>
                </a:lnTo>
                <a:lnTo>
                  <a:pt x="0" y="8525"/>
                </a:lnTo>
                <a:lnTo>
                  <a:pt x="0" y="8111"/>
                </a:lnTo>
                <a:lnTo>
                  <a:pt x="0" y="8111"/>
                </a:lnTo>
                <a:close/>
                <a:moveTo>
                  <a:pt x="7234" y="11180"/>
                </a:moveTo>
                <a:lnTo>
                  <a:pt x="7234" y="11180"/>
                </a:lnTo>
                <a:lnTo>
                  <a:pt x="7282" y="11180"/>
                </a:lnTo>
                <a:lnTo>
                  <a:pt x="7282" y="11180"/>
                </a:lnTo>
                <a:lnTo>
                  <a:pt x="7453" y="11155"/>
                </a:lnTo>
                <a:lnTo>
                  <a:pt x="7623" y="11082"/>
                </a:lnTo>
                <a:lnTo>
                  <a:pt x="7794" y="10985"/>
                </a:lnTo>
                <a:lnTo>
                  <a:pt x="7916" y="10863"/>
                </a:lnTo>
                <a:lnTo>
                  <a:pt x="12007" y="6747"/>
                </a:lnTo>
                <a:lnTo>
                  <a:pt x="12007" y="6747"/>
                </a:lnTo>
                <a:lnTo>
                  <a:pt x="12105" y="6625"/>
                </a:lnTo>
                <a:lnTo>
                  <a:pt x="12153" y="6504"/>
                </a:lnTo>
                <a:lnTo>
                  <a:pt x="12202" y="6358"/>
                </a:lnTo>
                <a:lnTo>
                  <a:pt x="12202" y="6211"/>
                </a:lnTo>
                <a:lnTo>
                  <a:pt x="12202" y="6211"/>
                </a:lnTo>
                <a:lnTo>
                  <a:pt x="12178" y="6017"/>
                </a:lnTo>
                <a:lnTo>
                  <a:pt x="12129" y="5822"/>
                </a:lnTo>
                <a:lnTo>
                  <a:pt x="12032" y="5676"/>
                </a:lnTo>
                <a:lnTo>
                  <a:pt x="11886" y="5529"/>
                </a:lnTo>
                <a:lnTo>
                  <a:pt x="11886" y="5529"/>
                </a:lnTo>
                <a:lnTo>
                  <a:pt x="11764" y="5432"/>
                </a:lnTo>
                <a:lnTo>
                  <a:pt x="11618" y="5383"/>
                </a:lnTo>
                <a:lnTo>
                  <a:pt x="11472" y="5335"/>
                </a:lnTo>
                <a:lnTo>
                  <a:pt x="11325" y="5335"/>
                </a:lnTo>
                <a:lnTo>
                  <a:pt x="11325" y="5335"/>
                </a:lnTo>
                <a:lnTo>
                  <a:pt x="11131" y="5359"/>
                </a:lnTo>
                <a:lnTo>
                  <a:pt x="10960" y="5408"/>
                </a:lnTo>
                <a:lnTo>
                  <a:pt x="10790" y="5505"/>
                </a:lnTo>
                <a:lnTo>
                  <a:pt x="10643" y="5651"/>
                </a:lnTo>
                <a:lnTo>
                  <a:pt x="7161" y="8988"/>
                </a:lnTo>
                <a:lnTo>
                  <a:pt x="5797" y="7648"/>
                </a:lnTo>
                <a:lnTo>
                  <a:pt x="5797" y="7648"/>
                </a:lnTo>
                <a:lnTo>
                  <a:pt x="5675" y="7527"/>
                </a:lnTo>
                <a:lnTo>
                  <a:pt x="5505" y="7454"/>
                </a:lnTo>
                <a:lnTo>
                  <a:pt x="5358" y="7405"/>
                </a:lnTo>
                <a:lnTo>
                  <a:pt x="5188" y="7380"/>
                </a:lnTo>
                <a:lnTo>
                  <a:pt x="5188" y="7380"/>
                </a:lnTo>
                <a:lnTo>
                  <a:pt x="5017" y="7405"/>
                </a:lnTo>
                <a:lnTo>
                  <a:pt x="4847" y="7454"/>
                </a:lnTo>
                <a:lnTo>
                  <a:pt x="4701" y="7527"/>
                </a:lnTo>
                <a:lnTo>
                  <a:pt x="4555" y="7648"/>
                </a:lnTo>
                <a:lnTo>
                  <a:pt x="4555" y="7648"/>
                </a:lnTo>
                <a:lnTo>
                  <a:pt x="4457" y="7770"/>
                </a:lnTo>
                <a:lnTo>
                  <a:pt x="4360" y="7916"/>
                </a:lnTo>
                <a:lnTo>
                  <a:pt x="4311" y="8087"/>
                </a:lnTo>
                <a:lnTo>
                  <a:pt x="4311" y="8257"/>
                </a:lnTo>
                <a:lnTo>
                  <a:pt x="4311" y="8257"/>
                </a:lnTo>
                <a:lnTo>
                  <a:pt x="4311" y="8428"/>
                </a:lnTo>
                <a:lnTo>
                  <a:pt x="4360" y="8598"/>
                </a:lnTo>
                <a:lnTo>
                  <a:pt x="4457" y="8744"/>
                </a:lnTo>
                <a:lnTo>
                  <a:pt x="4555" y="8890"/>
                </a:lnTo>
                <a:lnTo>
                  <a:pt x="6601" y="10936"/>
                </a:lnTo>
                <a:lnTo>
                  <a:pt x="6601" y="10936"/>
                </a:lnTo>
                <a:lnTo>
                  <a:pt x="6747" y="11034"/>
                </a:lnTo>
                <a:lnTo>
                  <a:pt x="6893" y="11131"/>
                </a:lnTo>
                <a:lnTo>
                  <a:pt x="7063" y="11180"/>
                </a:lnTo>
                <a:lnTo>
                  <a:pt x="7234" y="11180"/>
                </a:lnTo>
                <a:lnTo>
                  <a:pt x="7234" y="11180"/>
                </a:lnTo>
                <a:close/>
              </a:path>
            </a:pathLst>
          </a:custGeom>
          <a:noFill/>
          <a:ln w="12175" cap="rnd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50" tIns="68550" rIns="68550" bIns="6855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780;p29">
            <a:extLst>
              <a:ext uri="{FF2B5EF4-FFF2-40B4-BE49-F238E27FC236}">
                <a16:creationId xmlns:a16="http://schemas.microsoft.com/office/drawing/2014/main" id="{144E7D78-F675-4901-85D1-2E4D0BB487CE}"/>
              </a:ext>
            </a:extLst>
          </p:cNvPr>
          <p:cNvSpPr/>
          <p:nvPr/>
        </p:nvSpPr>
        <p:spPr>
          <a:xfrm>
            <a:off x="4145754" y="1725233"/>
            <a:ext cx="227043" cy="227057"/>
          </a:xfrm>
          <a:custGeom>
            <a:avLst/>
            <a:gdLst/>
            <a:ahLst/>
            <a:cxnLst/>
            <a:rect l="l" t="t" r="r" b="b"/>
            <a:pathLst>
              <a:path w="16221" h="16222" fill="none" extrusionOk="0">
                <a:moveTo>
                  <a:pt x="0" y="8111"/>
                </a:moveTo>
                <a:lnTo>
                  <a:pt x="0" y="8111"/>
                </a:lnTo>
                <a:lnTo>
                  <a:pt x="0" y="7697"/>
                </a:lnTo>
                <a:lnTo>
                  <a:pt x="49" y="7283"/>
                </a:lnTo>
                <a:lnTo>
                  <a:pt x="98" y="6869"/>
                </a:lnTo>
                <a:lnTo>
                  <a:pt x="171" y="6479"/>
                </a:lnTo>
                <a:lnTo>
                  <a:pt x="244" y="6090"/>
                </a:lnTo>
                <a:lnTo>
                  <a:pt x="366" y="5700"/>
                </a:lnTo>
                <a:lnTo>
                  <a:pt x="487" y="5335"/>
                </a:lnTo>
                <a:lnTo>
                  <a:pt x="634" y="4945"/>
                </a:lnTo>
                <a:lnTo>
                  <a:pt x="804" y="4604"/>
                </a:lnTo>
                <a:lnTo>
                  <a:pt x="975" y="4239"/>
                </a:lnTo>
                <a:lnTo>
                  <a:pt x="1169" y="3898"/>
                </a:lnTo>
                <a:lnTo>
                  <a:pt x="1389" y="3581"/>
                </a:lnTo>
                <a:lnTo>
                  <a:pt x="1608" y="3264"/>
                </a:lnTo>
                <a:lnTo>
                  <a:pt x="1851" y="2948"/>
                </a:lnTo>
                <a:lnTo>
                  <a:pt x="2119" y="2656"/>
                </a:lnTo>
                <a:lnTo>
                  <a:pt x="2387" y="2388"/>
                </a:lnTo>
                <a:lnTo>
                  <a:pt x="2655" y="2120"/>
                </a:lnTo>
                <a:lnTo>
                  <a:pt x="2947" y="1852"/>
                </a:lnTo>
                <a:lnTo>
                  <a:pt x="3264" y="1608"/>
                </a:lnTo>
                <a:lnTo>
                  <a:pt x="3581" y="1389"/>
                </a:lnTo>
                <a:lnTo>
                  <a:pt x="3897" y="1170"/>
                </a:lnTo>
                <a:lnTo>
                  <a:pt x="4238" y="975"/>
                </a:lnTo>
                <a:lnTo>
                  <a:pt x="4603" y="805"/>
                </a:lnTo>
                <a:lnTo>
                  <a:pt x="4944" y="634"/>
                </a:lnTo>
                <a:lnTo>
                  <a:pt x="5334" y="488"/>
                </a:lnTo>
                <a:lnTo>
                  <a:pt x="5699" y="366"/>
                </a:lnTo>
                <a:lnTo>
                  <a:pt x="6089" y="244"/>
                </a:lnTo>
                <a:lnTo>
                  <a:pt x="6479" y="171"/>
                </a:lnTo>
                <a:lnTo>
                  <a:pt x="6868" y="98"/>
                </a:lnTo>
                <a:lnTo>
                  <a:pt x="7282" y="50"/>
                </a:lnTo>
                <a:lnTo>
                  <a:pt x="7696" y="1"/>
                </a:lnTo>
                <a:lnTo>
                  <a:pt x="8111" y="1"/>
                </a:lnTo>
                <a:lnTo>
                  <a:pt x="8111" y="1"/>
                </a:lnTo>
                <a:lnTo>
                  <a:pt x="8525" y="1"/>
                </a:lnTo>
                <a:lnTo>
                  <a:pt x="8939" y="50"/>
                </a:lnTo>
                <a:lnTo>
                  <a:pt x="9353" y="98"/>
                </a:lnTo>
                <a:lnTo>
                  <a:pt x="9742" y="171"/>
                </a:lnTo>
                <a:lnTo>
                  <a:pt x="10132" y="244"/>
                </a:lnTo>
                <a:lnTo>
                  <a:pt x="10522" y="366"/>
                </a:lnTo>
                <a:lnTo>
                  <a:pt x="10911" y="488"/>
                </a:lnTo>
                <a:lnTo>
                  <a:pt x="11277" y="634"/>
                </a:lnTo>
                <a:lnTo>
                  <a:pt x="11618" y="805"/>
                </a:lnTo>
                <a:lnTo>
                  <a:pt x="11983" y="975"/>
                </a:lnTo>
                <a:lnTo>
                  <a:pt x="12324" y="1170"/>
                </a:lnTo>
                <a:lnTo>
                  <a:pt x="12641" y="1389"/>
                </a:lnTo>
                <a:lnTo>
                  <a:pt x="12957" y="1608"/>
                </a:lnTo>
                <a:lnTo>
                  <a:pt x="13274" y="1852"/>
                </a:lnTo>
                <a:lnTo>
                  <a:pt x="13566" y="2120"/>
                </a:lnTo>
                <a:lnTo>
                  <a:pt x="13834" y="2388"/>
                </a:lnTo>
                <a:lnTo>
                  <a:pt x="14126" y="2656"/>
                </a:lnTo>
                <a:lnTo>
                  <a:pt x="14370" y="2948"/>
                </a:lnTo>
                <a:lnTo>
                  <a:pt x="14613" y="3264"/>
                </a:lnTo>
                <a:lnTo>
                  <a:pt x="14832" y="3581"/>
                </a:lnTo>
                <a:lnTo>
                  <a:pt x="15052" y="3898"/>
                </a:lnTo>
                <a:lnTo>
                  <a:pt x="15247" y="4239"/>
                </a:lnTo>
                <a:lnTo>
                  <a:pt x="15417" y="4604"/>
                </a:lnTo>
                <a:lnTo>
                  <a:pt x="15587" y="4945"/>
                </a:lnTo>
                <a:lnTo>
                  <a:pt x="15734" y="5335"/>
                </a:lnTo>
                <a:lnTo>
                  <a:pt x="15855" y="5700"/>
                </a:lnTo>
                <a:lnTo>
                  <a:pt x="15977" y="6090"/>
                </a:lnTo>
                <a:lnTo>
                  <a:pt x="16050" y="6479"/>
                </a:lnTo>
                <a:lnTo>
                  <a:pt x="16123" y="6869"/>
                </a:lnTo>
                <a:lnTo>
                  <a:pt x="16172" y="7283"/>
                </a:lnTo>
                <a:lnTo>
                  <a:pt x="16221" y="7697"/>
                </a:lnTo>
                <a:lnTo>
                  <a:pt x="16221" y="8111"/>
                </a:lnTo>
                <a:lnTo>
                  <a:pt x="16221" y="8111"/>
                </a:lnTo>
                <a:lnTo>
                  <a:pt x="16221" y="8525"/>
                </a:lnTo>
                <a:lnTo>
                  <a:pt x="16172" y="8939"/>
                </a:lnTo>
                <a:lnTo>
                  <a:pt x="16123" y="9353"/>
                </a:lnTo>
                <a:lnTo>
                  <a:pt x="16050" y="9743"/>
                </a:lnTo>
                <a:lnTo>
                  <a:pt x="15977" y="10133"/>
                </a:lnTo>
                <a:lnTo>
                  <a:pt x="15855" y="10522"/>
                </a:lnTo>
                <a:lnTo>
                  <a:pt x="15734" y="10888"/>
                </a:lnTo>
                <a:lnTo>
                  <a:pt x="15587" y="11277"/>
                </a:lnTo>
                <a:lnTo>
                  <a:pt x="15417" y="11618"/>
                </a:lnTo>
                <a:lnTo>
                  <a:pt x="15247" y="11984"/>
                </a:lnTo>
                <a:lnTo>
                  <a:pt x="15052" y="12324"/>
                </a:lnTo>
                <a:lnTo>
                  <a:pt x="14832" y="12641"/>
                </a:lnTo>
                <a:lnTo>
                  <a:pt x="14613" y="12958"/>
                </a:lnTo>
                <a:lnTo>
                  <a:pt x="14370" y="13274"/>
                </a:lnTo>
                <a:lnTo>
                  <a:pt x="14126" y="13567"/>
                </a:lnTo>
                <a:lnTo>
                  <a:pt x="13834" y="13835"/>
                </a:lnTo>
                <a:lnTo>
                  <a:pt x="13566" y="14102"/>
                </a:lnTo>
                <a:lnTo>
                  <a:pt x="13274" y="14370"/>
                </a:lnTo>
                <a:lnTo>
                  <a:pt x="12957" y="14614"/>
                </a:lnTo>
                <a:lnTo>
                  <a:pt x="12641" y="14833"/>
                </a:lnTo>
                <a:lnTo>
                  <a:pt x="12324" y="15052"/>
                </a:lnTo>
                <a:lnTo>
                  <a:pt x="11983" y="15247"/>
                </a:lnTo>
                <a:lnTo>
                  <a:pt x="11618" y="15418"/>
                </a:lnTo>
                <a:lnTo>
                  <a:pt x="11277" y="15588"/>
                </a:lnTo>
                <a:lnTo>
                  <a:pt x="10911" y="15734"/>
                </a:lnTo>
                <a:lnTo>
                  <a:pt x="10522" y="15856"/>
                </a:lnTo>
                <a:lnTo>
                  <a:pt x="10132" y="15978"/>
                </a:lnTo>
                <a:lnTo>
                  <a:pt x="9742" y="16051"/>
                </a:lnTo>
                <a:lnTo>
                  <a:pt x="9353" y="16124"/>
                </a:lnTo>
                <a:lnTo>
                  <a:pt x="8939" y="16173"/>
                </a:lnTo>
                <a:lnTo>
                  <a:pt x="8525" y="16221"/>
                </a:lnTo>
                <a:lnTo>
                  <a:pt x="8111" y="16221"/>
                </a:lnTo>
                <a:lnTo>
                  <a:pt x="8111" y="16221"/>
                </a:lnTo>
                <a:lnTo>
                  <a:pt x="7696" y="16221"/>
                </a:lnTo>
                <a:lnTo>
                  <a:pt x="7282" y="16173"/>
                </a:lnTo>
                <a:lnTo>
                  <a:pt x="6868" y="16124"/>
                </a:lnTo>
                <a:lnTo>
                  <a:pt x="6479" y="16051"/>
                </a:lnTo>
                <a:lnTo>
                  <a:pt x="6089" y="15978"/>
                </a:lnTo>
                <a:lnTo>
                  <a:pt x="5699" y="15856"/>
                </a:lnTo>
                <a:lnTo>
                  <a:pt x="5334" y="15734"/>
                </a:lnTo>
                <a:lnTo>
                  <a:pt x="4944" y="15588"/>
                </a:lnTo>
                <a:lnTo>
                  <a:pt x="4603" y="15418"/>
                </a:lnTo>
                <a:lnTo>
                  <a:pt x="4238" y="15247"/>
                </a:lnTo>
                <a:lnTo>
                  <a:pt x="3897" y="15052"/>
                </a:lnTo>
                <a:lnTo>
                  <a:pt x="3581" y="14833"/>
                </a:lnTo>
                <a:lnTo>
                  <a:pt x="3264" y="14614"/>
                </a:lnTo>
                <a:lnTo>
                  <a:pt x="2947" y="14370"/>
                </a:lnTo>
                <a:lnTo>
                  <a:pt x="2655" y="14102"/>
                </a:lnTo>
                <a:lnTo>
                  <a:pt x="2387" y="13835"/>
                </a:lnTo>
                <a:lnTo>
                  <a:pt x="2119" y="13567"/>
                </a:lnTo>
                <a:lnTo>
                  <a:pt x="1851" y="13274"/>
                </a:lnTo>
                <a:lnTo>
                  <a:pt x="1608" y="12958"/>
                </a:lnTo>
                <a:lnTo>
                  <a:pt x="1389" y="12641"/>
                </a:lnTo>
                <a:lnTo>
                  <a:pt x="1169" y="12324"/>
                </a:lnTo>
                <a:lnTo>
                  <a:pt x="975" y="11984"/>
                </a:lnTo>
                <a:lnTo>
                  <a:pt x="804" y="11618"/>
                </a:lnTo>
                <a:lnTo>
                  <a:pt x="634" y="11277"/>
                </a:lnTo>
                <a:lnTo>
                  <a:pt x="487" y="10888"/>
                </a:lnTo>
                <a:lnTo>
                  <a:pt x="366" y="10522"/>
                </a:lnTo>
                <a:lnTo>
                  <a:pt x="244" y="10133"/>
                </a:lnTo>
                <a:lnTo>
                  <a:pt x="171" y="9743"/>
                </a:lnTo>
                <a:lnTo>
                  <a:pt x="98" y="9353"/>
                </a:lnTo>
                <a:lnTo>
                  <a:pt x="49" y="8939"/>
                </a:lnTo>
                <a:lnTo>
                  <a:pt x="0" y="8525"/>
                </a:lnTo>
                <a:lnTo>
                  <a:pt x="0" y="8111"/>
                </a:lnTo>
                <a:lnTo>
                  <a:pt x="0" y="8111"/>
                </a:lnTo>
                <a:close/>
                <a:moveTo>
                  <a:pt x="7234" y="11180"/>
                </a:moveTo>
                <a:lnTo>
                  <a:pt x="7234" y="11180"/>
                </a:lnTo>
                <a:lnTo>
                  <a:pt x="7282" y="11180"/>
                </a:lnTo>
                <a:lnTo>
                  <a:pt x="7282" y="11180"/>
                </a:lnTo>
                <a:lnTo>
                  <a:pt x="7453" y="11155"/>
                </a:lnTo>
                <a:lnTo>
                  <a:pt x="7623" y="11082"/>
                </a:lnTo>
                <a:lnTo>
                  <a:pt x="7794" y="10985"/>
                </a:lnTo>
                <a:lnTo>
                  <a:pt x="7916" y="10863"/>
                </a:lnTo>
                <a:lnTo>
                  <a:pt x="12007" y="6747"/>
                </a:lnTo>
                <a:lnTo>
                  <a:pt x="12007" y="6747"/>
                </a:lnTo>
                <a:lnTo>
                  <a:pt x="12105" y="6625"/>
                </a:lnTo>
                <a:lnTo>
                  <a:pt x="12153" y="6504"/>
                </a:lnTo>
                <a:lnTo>
                  <a:pt x="12202" y="6358"/>
                </a:lnTo>
                <a:lnTo>
                  <a:pt x="12202" y="6211"/>
                </a:lnTo>
                <a:lnTo>
                  <a:pt x="12202" y="6211"/>
                </a:lnTo>
                <a:lnTo>
                  <a:pt x="12178" y="6017"/>
                </a:lnTo>
                <a:lnTo>
                  <a:pt x="12129" y="5822"/>
                </a:lnTo>
                <a:lnTo>
                  <a:pt x="12032" y="5676"/>
                </a:lnTo>
                <a:lnTo>
                  <a:pt x="11886" y="5529"/>
                </a:lnTo>
                <a:lnTo>
                  <a:pt x="11886" y="5529"/>
                </a:lnTo>
                <a:lnTo>
                  <a:pt x="11764" y="5432"/>
                </a:lnTo>
                <a:lnTo>
                  <a:pt x="11618" y="5383"/>
                </a:lnTo>
                <a:lnTo>
                  <a:pt x="11472" y="5335"/>
                </a:lnTo>
                <a:lnTo>
                  <a:pt x="11325" y="5335"/>
                </a:lnTo>
                <a:lnTo>
                  <a:pt x="11325" y="5335"/>
                </a:lnTo>
                <a:lnTo>
                  <a:pt x="11131" y="5359"/>
                </a:lnTo>
                <a:lnTo>
                  <a:pt x="10960" y="5408"/>
                </a:lnTo>
                <a:lnTo>
                  <a:pt x="10790" y="5505"/>
                </a:lnTo>
                <a:lnTo>
                  <a:pt x="10643" y="5651"/>
                </a:lnTo>
                <a:lnTo>
                  <a:pt x="7161" y="8988"/>
                </a:lnTo>
                <a:lnTo>
                  <a:pt x="5797" y="7648"/>
                </a:lnTo>
                <a:lnTo>
                  <a:pt x="5797" y="7648"/>
                </a:lnTo>
                <a:lnTo>
                  <a:pt x="5675" y="7527"/>
                </a:lnTo>
                <a:lnTo>
                  <a:pt x="5505" y="7454"/>
                </a:lnTo>
                <a:lnTo>
                  <a:pt x="5358" y="7405"/>
                </a:lnTo>
                <a:lnTo>
                  <a:pt x="5188" y="7380"/>
                </a:lnTo>
                <a:lnTo>
                  <a:pt x="5188" y="7380"/>
                </a:lnTo>
                <a:lnTo>
                  <a:pt x="5017" y="7405"/>
                </a:lnTo>
                <a:lnTo>
                  <a:pt x="4847" y="7454"/>
                </a:lnTo>
                <a:lnTo>
                  <a:pt x="4701" y="7527"/>
                </a:lnTo>
                <a:lnTo>
                  <a:pt x="4555" y="7648"/>
                </a:lnTo>
                <a:lnTo>
                  <a:pt x="4555" y="7648"/>
                </a:lnTo>
                <a:lnTo>
                  <a:pt x="4457" y="7770"/>
                </a:lnTo>
                <a:lnTo>
                  <a:pt x="4360" y="7916"/>
                </a:lnTo>
                <a:lnTo>
                  <a:pt x="4311" y="8087"/>
                </a:lnTo>
                <a:lnTo>
                  <a:pt x="4311" y="8257"/>
                </a:lnTo>
                <a:lnTo>
                  <a:pt x="4311" y="8257"/>
                </a:lnTo>
                <a:lnTo>
                  <a:pt x="4311" y="8428"/>
                </a:lnTo>
                <a:lnTo>
                  <a:pt x="4360" y="8598"/>
                </a:lnTo>
                <a:lnTo>
                  <a:pt x="4457" y="8744"/>
                </a:lnTo>
                <a:lnTo>
                  <a:pt x="4555" y="8890"/>
                </a:lnTo>
                <a:lnTo>
                  <a:pt x="6601" y="10936"/>
                </a:lnTo>
                <a:lnTo>
                  <a:pt x="6601" y="10936"/>
                </a:lnTo>
                <a:lnTo>
                  <a:pt x="6747" y="11034"/>
                </a:lnTo>
                <a:lnTo>
                  <a:pt x="6893" y="11131"/>
                </a:lnTo>
                <a:lnTo>
                  <a:pt x="7063" y="11180"/>
                </a:lnTo>
                <a:lnTo>
                  <a:pt x="7234" y="11180"/>
                </a:lnTo>
                <a:lnTo>
                  <a:pt x="7234" y="11180"/>
                </a:lnTo>
                <a:close/>
              </a:path>
            </a:pathLst>
          </a:custGeom>
          <a:noFill/>
          <a:ln w="12175" cap="rnd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50" tIns="68550" rIns="68550" bIns="6855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" name="Google Shape;780;p29">
            <a:extLst>
              <a:ext uri="{FF2B5EF4-FFF2-40B4-BE49-F238E27FC236}">
                <a16:creationId xmlns:a16="http://schemas.microsoft.com/office/drawing/2014/main" id="{A24D4A80-AF10-4779-BDAA-B2C4AD0A60BD}"/>
              </a:ext>
            </a:extLst>
          </p:cNvPr>
          <p:cNvSpPr/>
          <p:nvPr/>
        </p:nvSpPr>
        <p:spPr>
          <a:xfrm>
            <a:off x="4142789" y="2091727"/>
            <a:ext cx="227043" cy="227057"/>
          </a:xfrm>
          <a:custGeom>
            <a:avLst/>
            <a:gdLst/>
            <a:ahLst/>
            <a:cxnLst/>
            <a:rect l="l" t="t" r="r" b="b"/>
            <a:pathLst>
              <a:path w="16221" h="16222" fill="none" extrusionOk="0">
                <a:moveTo>
                  <a:pt x="0" y="8111"/>
                </a:moveTo>
                <a:lnTo>
                  <a:pt x="0" y="8111"/>
                </a:lnTo>
                <a:lnTo>
                  <a:pt x="0" y="7697"/>
                </a:lnTo>
                <a:lnTo>
                  <a:pt x="49" y="7283"/>
                </a:lnTo>
                <a:lnTo>
                  <a:pt x="98" y="6869"/>
                </a:lnTo>
                <a:lnTo>
                  <a:pt x="171" y="6479"/>
                </a:lnTo>
                <a:lnTo>
                  <a:pt x="244" y="6090"/>
                </a:lnTo>
                <a:lnTo>
                  <a:pt x="366" y="5700"/>
                </a:lnTo>
                <a:lnTo>
                  <a:pt x="487" y="5335"/>
                </a:lnTo>
                <a:lnTo>
                  <a:pt x="634" y="4945"/>
                </a:lnTo>
                <a:lnTo>
                  <a:pt x="804" y="4604"/>
                </a:lnTo>
                <a:lnTo>
                  <a:pt x="975" y="4239"/>
                </a:lnTo>
                <a:lnTo>
                  <a:pt x="1169" y="3898"/>
                </a:lnTo>
                <a:lnTo>
                  <a:pt x="1389" y="3581"/>
                </a:lnTo>
                <a:lnTo>
                  <a:pt x="1608" y="3264"/>
                </a:lnTo>
                <a:lnTo>
                  <a:pt x="1851" y="2948"/>
                </a:lnTo>
                <a:lnTo>
                  <a:pt x="2119" y="2656"/>
                </a:lnTo>
                <a:lnTo>
                  <a:pt x="2387" y="2388"/>
                </a:lnTo>
                <a:lnTo>
                  <a:pt x="2655" y="2120"/>
                </a:lnTo>
                <a:lnTo>
                  <a:pt x="2947" y="1852"/>
                </a:lnTo>
                <a:lnTo>
                  <a:pt x="3264" y="1608"/>
                </a:lnTo>
                <a:lnTo>
                  <a:pt x="3581" y="1389"/>
                </a:lnTo>
                <a:lnTo>
                  <a:pt x="3897" y="1170"/>
                </a:lnTo>
                <a:lnTo>
                  <a:pt x="4238" y="975"/>
                </a:lnTo>
                <a:lnTo>
                  <a:pt x="4603" y="805"/>
                </a:lnTo>
                <a:lnTo>
                  <a:pt x="4944" y="634"/>
                </a:lnTo>
                <a:lnTo>
                  <a:pt x="5334" y="488"/>
                </a:lnTo>
                <a:lnTo>
                  <a:pt x="5699" y="366"/>
                </a:lnTo>
                <a:lnTo>
                  <a:pt x="6089" y="244"/>
                </a:lnTo>
                <a:lnTo>
                  <a:pt x="6479" y="171"/>
                </a:lnTo>
                <a:lnTo>
                  <a:pt x="6868" y="98"/>
                </a:lnTo>
                <a:lnTo>
                  <a:pt x="7282" y="50"/>
                </a:lnTo>
                <a:lnTo>
                  <a:pt x="7696" y="1"/>
                </a:lnTo>
                <a:lnTo>
                  <a:pt x="8111" y="1"/>
                </a:lnTo>
                <a:lnTo>
                  <a:pt x="8111" y="1"/>
                </a:lnTo>
                <a:lnTo>
                  <a:pt x="8525" y="1"/>
                </a:lnTo>
                <a:lnTo>
                  <a:pt x="8939" y="50"/>
                </a:lnTo>
                <a:lnTo>
                  <a:pt x="9353" y="98"/>
                </a:lnTo>
                <a:lnTo>
                  <a:pt x="9742" y="171"/>
                </a:lnTo>
                <a:lnTo>
                  <a:pt x="10132" y="244"/>
                </a:lnTo>
                <a:lnTo>
                  <a:pt x="10522" y="366"/>
                </a:lnTo>
                <a:lnTo>
                  <a:pt x="10911" y="488"/>
                </a:lnTo>
                <a:lnTo>
                  <a:pt x="11277" y="634"/>
                </a:lnTo>
                <a:lnTo>
                  <a:pt x="11618" y="805"/>
                </a:lnTo>
                <a:lnTo>
                  <a:pt x="11983" y="975"/>
                </a:lnTo>
                <a:lnTo>
                  <a:pt x="12324" y="1170"/>
                </a:lnTo>
                <a:lnTo>
                  <a:pt x="12641" y="1389"/>
                </a:lnTo>
                <a:lnTo>
                  <a:pt x="12957" y="1608"/>
                </a:lnTo>
                <a:lnTo>
                  <a:pt x="13274" y="1852"/>
                </a:lnTo>
                <a:lnTo>
                  <a:pt x="13566" y="2120"/>
                </a:lnTo>
                <a:lnTo>
                  <a:pt x="13834" y="2388"/>
                </a:lnTo>
                <a:lnTo>
                  <a:pt x="14126" y="2656"/>
                </a:lnTo>
                <a:lnTo>
                  <a:pt x="14370" y="2948"/>
                </a:lnTo>
                <a:lnTo>
                  <a:pt x="14613" y="3264"/>
                </a:lnTo>
                <a:lnTo>
                  <a:pt x="14832" y="3581"/>
                </a:lnTo>
                <a:lnTo>
                  <a:pt x="15052" y="3898"/>
                </a:lnTo>
                <a:lnTo>
                  <a:pt x="15247" y="4239"/>
                </a:lnTo>
                <a:lnTo>
                  <a:pt x="15417" y="4604"/>
                </a:lnTo>
                <a:lnTo>
                  <a:pt x="15587" y="4945"/>
                </a:lnTo>
                <a:lnTo>
                  <a:pt x="15734" y="5335"/>
                </a:lnTo>
                <a:lnTo>
                  <a:pt x="15855" y="5700"/>
                </a:lnTo>
                <a:lnTo>
                  <a:pt x="15977" y="6090"/>
                </a:lnTo>
                <a:lnTo>
                  <a:pt x="16050" y="6479"/>
                </a:lnTo>
                <a:lnTo>
                  <a:pt x="16123" y="6869"/>
                </a:lnTo>
                <a:lnTo>
                  <a:pt x="16172" y="7283"/>
                </a:lnTo>
                <a:lnTo>
                  <a:pt x="16221" y="7697"/>
                </a:lnTo>
                <a:lnTo>
                  <a:pt x="16221" y="8111"/>
                </a:lnTo>
                <a:lnTo>
                  <a:pt x="16221" y="8111"/>
                </a:lnTo>
                <a:lnTo>
                  <a:pt x="16221" y="8525"/>
                </a:lnTo>
                <a:lnTo>
                  <a:pt x="16172" y="8939"/>
                </a:lnTo>
                <a:lnTo>
                  <a:pt x="16123" y="9353"/>
                </a:lnTo>
                <a:lnTo>
                  <a:pt x="16050" y="9743"/>
                </a:lnTo>
                <a:lnTo>
                  <a:pt x="15977" y="10133"/>
                </a:lnTo>
                <a:lnTo>
                  <a:pt x="15855" y="10522"/>
                </a:lnTo>
                <a:lnTo>
                  <a:pt x="15734" y="10888"/>
                </a:lnTo>
                <a:lnTo>
                  <a:pt x="15587" y="11277"/>
                </a:lnTo>
                <a:lnTo>
                  <a:pt x="15417" y="11618"/>
                </a:lnTo>
                <a:lnTo>
                  <a:pt x="15247" y="11984"/>
                </a:lnTo>
                <a:lnTo>
                  <a:pt x="15052" y="12324"/>
                </a:lnTo>
                <a:lnTo>
                  <a:pt x="14832" y="12641"/>
                </a:lnTo>
                <a:lnTo>
                  <a:pt x="14613" y="12958"/>
                </a:lnTo>
                <a:lnTo>
                  <a:pt x="14370" y="13274"/>
                </a:lnTo>
                <a:lnTo>
                  <a:pt x="14126" y="13567"/>
                </a:lnTo>
                <a:lnTo>
                  <a:pt x="13834" y="13835"/>
                </a:lnTo>
                <a:lnTo>
                  <a:pt x="13566" y="14102"/>
                </a:lnTo>
                <a:lnTo>
                  <a:pt x="13274" y="14370"/>
                </a:lnTo>
                <a:lnTo>
                  <a:pt x="12957" y="14614"/>
                </a:lnTo>
                <a:lnTo>
                  <a:pt x="12641" y="14833"/>
                </a:lnTo>
                <a:lnTo>
                  <a:pt x="12324" y="15052"/>
                </a:lnTo>
                <a:lnTo>
                  <a:pt x="11983" y="15247"/>
                </a:lnTo>
                <a:lnTo>
                  <a:pt x="11618" y="15418"/>
                </a:lnTo>
                <a:lnTo>
                  <a:pt x="11277" y="15588"/>
                </a:lnTo>
                <a:lnTo>
                  <a:pt x="10911" y="15734"/>
                </a:lnTo>
                <a:lnTo>
                  <a:pt x="10522" y="15856"/>
                </a:lnTo>
                <a:lnTo>
                  <a:pt x="10132" y="15978"/>
                </a:lnTo>
                <a:lnTo>
                  <a:pt x="9742" y="16051"/>
                </a:lnTo>
                <a:lnTo>
                  <a:pt x="9353" y="16124"/>
                </a:lnTo>
                <a:lnTo>
                  <a:pt x="8939" y="16173"/>
                </a:lnTo>
                <a:lnTo>
                  <a:pt x="8525" y="16221"/>
                </a:lnTo>
                <a:lnTo>
                  <a:pt x="8111" y="16221"/>
                </a:lnTo>
                <a:lnTo>
                  <a:pt x="8111" y="16221"/>
                </a:lnTo>
                <a:lnTo>
                  <a:pt x="7696" y="16221"/>
                </a:lnTo>
                <a:lnTo>
                  <a:pt x="7282" y="16173"/>
                </a:lnTo>
                <a:lnTo>
                  <a:pt x="6868" y="16124"/>
                </a:lnTo>
                <a:lnTo>
                  <a:pt x="6479" y="16051"/>
                </a:lnTo>
                <a:lnTo>
                  <a:pt x="6089" y="15978"/>
                </a:lnTo>
                <a:lnTo>
                  <a:pt x="5699" y="15856"/>
                </a:lnTo>
                <a:lnTo>
                  <a:pt x="5334" y="15734"/>
                </a:lnTo>
                <a:lnTo>
                  <a:pt x="4944" y="15588"/>
                </a:lnTo>
                <a:lnTo>
                  <a:pt x="4603" y="15418"/>
                </a:lnTo>
                <a:lnTo>
                  <a:pt x="4238" y="15247"/>
                </a:lnTo>
                <a:lnTo>
                  <a:pt x="3897" y="15052"/>
                </a:lnTo>
                <a:lnTo>
                  <a:pt x="3581" y="14833"/>
                </a:lnTo>
                <a:lnTo>
                  <a:pt x="3264" y="14614"/>
                </a:lnTo>
                <a:lnTo>
                  <a:pt x="2947" y="14370"/>
                </a:lnTo>
                <a:lnTo>
                  <a:pt x="2655" y="14102"/>
                </a:lnTo>
                <a:lnTo>
                  <a:pt x="2387" y="13835"/>
                </a:lnTo>
                <a:lnTo>
                  <a:pt x="2119" y="13567"/>
                </a:lnTo>
                <a:lnTo>
                  <a:pt x="1851" y="13274"/>
                </a:lnTo>
                <a:lnTo>
                  <a:pt x="1608" y="12958"/>
                </a:lnTo>
                <a:lnTo>
                  <a:pt x="1389" y="12641"/>
                </a:lnTo>
                <a:lnTo>
                  <a:pt x="1169" y="12324"/>
                </a:lnTo>
                <a:lnTo>
                  <a:pt x="975" y="11984"/>
                </a:lnTo>
                <a:lnTo>
                  <a:pt x="804" y="11618"/>
                </a:lnTo>
                <a:lnTo>
                  <a:pt x="634" y="11277"/>
                </a:lnTo>
                <a:lnTo>
                  <a:pt x="487" y="10888"/>
                </a:lnTo>
                <a:lnTo>
                  <a:pt x="366" y="10522"/>
                </a:lnTo>
                <a:lnTo>
                  <a:pt x="244" y="10133"/>
                </a:lnTo>
                <a:lnTo>
                  <a:pt x="171" y="9743"/>
                </a:lnTo>
                <a:lnTo>
                  <a:pt x="98" y="9353"/>
                </a:lnTo>
                <a:lnTo>
                  <a:pt x="49" y="8939"/>
                </a:lnTo>
                <a:lnTo>
                  <a:pt x="0" y="8525"/>
                </a:lnTo>
                <a:lnTo>
                  <a:pt x="0" y="8111"/>
                </a:lnTo>
                <a:lnTo>
                  <a:pt x="0" y="8111"/>
                </a:lnTo>
                <a:close/>
                <a:moveTo>
                  <a:pt x="7234" y="11180"/>
                </a:moveTo>
                <a:lnTo>
                  <a:pt x="7234" y="11180"/>
                </a:lnTo>
                <a:lnTo>
                  <a:pt x="7282" y="11180"/>
                </a:lnTo>
                <a:lnTo>
                  <a:pt x="7282" y="11180"/>
                </a:lnTo>
                <a:lnTo>
                  <a:pt x="7453" y="11155"/>
                </a:lnTo>
                <a:lnTo>
                  <a:pt x="7623" y="11082"/>
                </a:lnTo>
                <a:lnTo>
                  <a:pt x="7794" y="10985"/>
                </a:lnTo>
                <a:lnTo>
                  <a:pt x="7916" y="10863"/>
                </a:lnTo>
                <a:lnTo>
                  <a:pt x="12007" y="6747"/>
                </a:lnTo>
                <a:lnTo>
                  <a:pt x="12007" y="6747"/>
                </a:lnTo>
                <a:lnTo>
                  <a:pt x="12105" y="6625"/>
                </a:lnTo>
                <a:lnTo>
                  <a:pt x="12153" y="6504"/>
                </a:lnTo>
                <a:lnTo>
                  <a:pt x="12202" y="6358"/>
                </a:lnTo>
                <a:lnTo>
                  <a:pt x="12202" y="6211"/>
                </a:lnTo>
                <a:lnTo>
                  <a:pt x="12202" y="6211"/>
                </a:lnTo>
                <a:lnTo>
                  <a:pt x="12178" y="6017"/>
                </a:lnTo>
                <a:lnTo>
                  <a:pt x="12129" y="5822"/>
                </a:lnTo>
                <a:lnTo>
                  <a:pt x="12032" y="5676"/>
                </a:lnTo>
                <a:lnTo>
                  <a:pt x="11886" y="5529"/>
                </a:lnTo>
                <a:lnTo>
                  <a:pt x="11886" y="5529"/>
                </a:lnTo>
                <a:lnTo>
                  <a:pt x="11764" y="5432"/>
                </a:lnTo>
                <a:lnTo>
                  <a:pt x="11618" y="5383"/>
                </a:lnTo>
                <a:lnTo>
                  <a:pt x="11472" y="5335"/>
                </a:lnTo>
                <a:lnTo>
                  <a:pt x="11325" y="5335"/>
                </a:lnTo>
                <a:lnTo>
                  <a:pt x="11325" y="5335"/>
                </a:lnTo>
                <a:lnTo>
                  <a:pt x="11131" y="5359"/>
                </a:lnTo>
                <a:lnTo>
                  <a:pt x="10960" y="5408"/>
                </a:lnTo>
                <a:lnTo>
                  <a:pt x="10790" y="5505"/>
                </a:lnTo>
                <a:lnTo>
                  <a:pt x="10643" y="5651"/>
                </a:lnTo>
                <a:lnTo>
                  <a:pt x="7161" y="8988"/>
                </a:lnTo>
                <a:lnTo>
                  <a:pt x="5797" y="7648"/>
                </a:lnTo>
                <a:lnTo>
                  <a:pt x="5797" y="7648"/>
                </a:lnTo>
                <a:lnTo>
                  <a:pt x="5675" y="7527"/>
                </a:lnTo>
                <a:lnTo>
                  <a:pt x="5505" y="7454"/>
                </a:lnTo>
                <a:lnTo>
                  <a:pt x="5358" y="7405"/>
                </a:lnTo>
                <a:lnTo>
                  <a:pt x="5188" y="7380"/>
                </a:lnTo>
                <a:lnTo>
                  <a:pt x="5188" y="7380"/>
                </a:lnTo>
                <a:lnTo>
                  <a:pt x="5017" y="7405"/>
                </a:lnTo>
                <a:lnTo>
                  <a:pt x="4847" y="7454"/>
                </a:lnTo>
                <a:lnTo>
                  <a:pt x="4701" y="7527"/>
                </a:lnTo>
                <a:lnTo>
                  <a:pt x="4555" y="7648"/>
                </a:lnTo>
                <a:lnTo>
                  <a:pt x="4555" y="7648"/>
                </a:lnTo>
                <a:lnTo>
                  <a:pt x="4457" y="7770"/>
                </a:lnTo>
                <a:lnTo>
                  <a:pt x="4360" y="7916"/>
                </a:lnTo>
                <a:lnTo>
                  <a:pt x="4311" y="8087"/>
                </a:lnTo>
                <a:lnTo>
                  <a:pt x="4311" y="8257"/>
                </a:lnTo>
                <a:lnTo>
                  <a:pt x="4311" y="8257"/>
                </a:lnTo>
                <a:lnTo>
                  <a:pt x="4311" y="8428"/>
                </a:lnTo>
                <a:lnTo>
                  <a:pt x="4360" y="8598"/>
                </a:lnTo>
                <a:lnTo>
                  <a:pt x="4457" y="8744"/>
                </a:lnTo>
                <a:lnTo>
                  <a:pt x="4555" y="8890"/>
                </a:lnTo>
                <a:lnTo>
                  <a:pt x="6601" y="10936"/>
                </a:lnTo>
                <a:lnTo>
                  <a:pt x="6601" y="10936"/>
                </a:lnTo>
                <a:lnTo>
                  <a:pt x="6747" y="11034"/>
                </a:lnTo>
                <a:lnTo>
                  <a:pt x="6893" y="11131"/>
                </a:lnTo>
                <a:lnTo>
                  <a:pt x="7063" y="11180"/>
                </a:lnTo>
                <a:lnTo>
                  <a:pt x="7234" y="11180"/>
                </a:lnTo>
                <a:lnTo>
                  <a:pt x="7234" y="11180"/>
                </a:lnTo>
                <a:close/>
              </a:path>
            </a:pathLst>
          </a:custGeom>
          <a:noFill/>
          <a:ln w="12175" cap="rnd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50" tIns="68550" rIns="68550" bIns="6855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Google Shape;780;p29">
            <a:extLst>
              <a:ext uri="{FF2B5EF4-FFF2-40B4-BE49-F238E27FC236}">
                <a16:creationId xmlns:a16="http://schemas.microsoft.com/office/drawing/2014/main" id="{F7D7F150-BC9B-4F6E-B61E-7E1022FC8E94}"/>
              </a:ext>
            </a:extLst>
          </p:cNvPr>
          <p:cNvSpPr/>
          <p:nvPr/>
        </p:nvSpPr>
        <p:spPr>
          <a:xfrm>
            <a:off x="4140483" y="2458221"/>
            <a:ext cx="227043" cy="227057"/>
          </a:xfrm>
          <a:custGeom>
            <a:avLst/>
            <a:gdLst/>
            <a:ahLst/>
            <a:cxnLst/>
            <a:rect l="l" t="t" r="r" b="b"/>
            <a:pathLst>
              <a:path w="16221" h="16222" fill="none" extrusionOk="0">
                <a:moveTo>
                  <a:pt x="0" y="8111"/>
                </a:moveTo>
                <a:lnTo>
                  <a:pt x="0" y="8111"/>
                </a:lnTo>
                <a:lnTo>
                  <a:pt x="0" y="7697"/>
                </a:lnTo>
                <a:lnTo>
                  <a:pt x="49" y="7283"/>
                </a:lnTo>
                <a:lnTo>
                  <a:pt x="98" y="6869"/>
                </a:lnTo>
                <a:lnTo>
                  <a:pt x="171" y="6479"/>
                </a:lnTo>
                <a:lnTo>
                  <a:pt x="244" y="6090"/>
                </a:lnTo>
                <a:lnTo>
                  <a:pt x="366" y="5700"/>
                </a:lnTo>
                <a:lnTo>
                  <a:pt x="487" y="5335"/>
                </a:lnTo>
                <a:lnTo>
                  <a:pt x="634" y="4945"/>
                </a:lnTo>
                <a:lnTo>
                  <a:pt x="804" y="4604"/>
                </a:lnTo>
                <a:lnTo>
                  <a:pt x="975" y="4239"/>
                </a:lnTo>
                <a:lnTo>
                  <a:pt x="1169" y="3898"/>
                </a:lnTo>
                <a:lnTo>
                  <a:pt x="1389" y="3581"/>
                </a:lnTo>
                <a:lnTo>
                  <a:pt x="1608" y="3264"/>
                </a:lnTo>
                <a:lnTo>
                  <a:pt x="1851" y="2948"/>
                </a:lnTo>
                <a:lnTo>
                  <a:pt x="2119" y="2656"/>
                </a:lnTo>
                <a:lnTo>
                  <a:pt x="2387" y="2388"/>
                </a:lnTo>
                <a:lnTo>
                  <a:pt x="2655" y="2120"/>
                </a:lnTo>
                <a:lnTo>
                  <a:pt x="2947" y="1852"/>
                </a:lnTo>
                <a:lnTo>
                  <a:pt x="3264" y="1608"/>
                </a:lnTo>
                <a:lnTo>
                  <a:pt x="3581" y="1389"/>
                </a:lnTo>
                <a:lnTo>
                  <a:pt x="3897" y="1170"/>
                </a:lnTo>
                <a:lnTo>
                  <a:pt x="4238" y="975"/>
                </a:lnTo>
                <a:lnTo>
                  <a:pt x="4603" y="805"/>
                </a:lnTo>
                <a:lnTo>
                  <a:pt x="4944" y="634"/>
                </a:lnTo>
                <a:lnTo>
                  <a:pt x="5334" y="488"/>
                </a:lnTo>
                <a:lnTo>
                  <a:pt x="5699" y="366"/>
                </a:lnTo>
                <a:lnTo>
                  <a:pt x="6089" y="244"/>
                </a:lnTo>
                <a:lnTo>
                  <a:pt x="6479" y="171"/>
                </a:lnTo>
                <a:lnTo>
                  <a:pt x="6868" y="98"/>
                </a:lnTo>
                <a:lnTo>
                  <a:pt x="7282" y="50"/>
                </a:lnTo>
                <a:lnTo>
                  <a:pt x="7696" y="1"/>
                </a:lnTo>
                <a:lnTo>
                  <a:pt x="8111" y="1"/>
                </a:lnTo>
                <a:lnTo>
                  <a:pt x="8111" y="1"/>
                </a:lnTo>
                <a:lnTo>
                  <a:pt x="8525" y="1"/>
                </a:lnTo>
                <a:lnTo>
                  <a:pt x="8939" y="50"/>
                </a:lnTo>
                <a:lnTo>
                  <a:pt x="9353" y="98"/>
                </a:lnTo>
                <a:lnTo>
                  <a:pt x="9742" y="171"/>
                </a:lnTo>
                <a:lnTo>
                  <a:pt x="10132" y="244"/>
                </a:lnTo>
                <a:lnTo>
                  <a:pt x="10522" y="366"/>
                </a:lnTo>
                <a:lnTo>
                  <a:pt x="10911" y="488"/>
                </a:lnTo>
                <a:lnTo>
                  <a:pt x="11277" y="634"/>
                </a:lnTo>
                <a:lnTo>
                  <a:pt x="11618" y="805"/>
                </a:lnTo>
                <a:lnTo>
                  <a:pt x="11983" y="975"/>
                </a:lnTo>
                <a:lnTo>
                  <a:pt x="12324" y="1170"/>
                </a:lnTo>
                <a:lnTo>
                  <a:pt x="12641" y="1389"/>
                </a:lnTo>
                <a:lnTo>
                  <a:pt x="12957" y="1608"/>
                </a:lnTo>
                <a:lnTo>
                  <a:pt x="13274" y="1852"/>
                </a:lnTo>
                <a:lnTo>
                  <a:pt x="13566" y="2120"/>
                </a:lnTo>
                <a:lnTo>
                  <a:pt x="13834" y="2388"/>
                </a:lnTo>
                <a:lnTo>
                  <a:pt x="14126" y="2656"/>
                </a:lnTo>
                <a:lnTo>
                  <a:pt x="14370" y="2948"/>
                </a:lnTo>
                <a:lnTo>
                  <a:pt x="14613" y="3264"/>
                </a:lnTo>
                <a:lnTo>
                  <a:pt x="14832" y="3581"/>
                </a:lnTo>
                <a:lnTo>
                  <a:pt x="15052" y="3898"/>
                </a:lnTo>
                <a:lnTo>
                  <a:pt x="15247" y="4239"/>
                </a:lnTo>
                <a:lnTo>
                  <a:pt x="15417" y="4604"/>
                </a:lnTo>
                <a:lnTo>
                  <a:pt x="15587" y="4945"/>
                </a:lnTo>
                <a:lnTo>
                  <a:pt x="15734" y="5335"/>
                </a:lnTo>
                <a:lnTo>
                  <a:pt x="15855" y="5700"/>
                </a:lnTo>
                <a:lnTo>
                  <a:pt x="15977" y="6090"/>
                </a:lnTo>
                <a:lnTo>
                  <a:pt x="16050" y="6479"/>
                </a:lnTo>
                <a:lnTo>
                  <a:pt x="16123" y="6869"/>
                </a:lnTo>
                <a:lnTo>
                  <a:pt x="16172" y="7283"/>
                </a:lnTo>
                <a:lnTo>
                  <a:pt x="16221" y="7697"/>
                </a:lnTo>
                <a:lnTo>
                  <a:pt x="16221" y="8111"/>
                </a:lnTo>
                <a:lnTo>
                  <a:pt x="16221" y="8111"/>
                </a:lnTo>
                <a:lnTo>
                  <a:pt x="16221" y="8525"/>
                </a:lnTo>
                <a:lnTo>
                  <a:pt x="16172" y="8939"/>
                </a:lnTo>
                <a:lnTo>
                  <a:pt x="16123" y="9353"/>
                </a:lnTo>
                <a:lnTo>
                  <a:pt x="16050" y="9743"/>
                </a:lnTo>
                <a:lnTo>
                  <a:pt x="15977" y="10133"/>
                </a:lnTo>
                <a:lnTo>
                  <a:pt x="15855" y="10522"/>
                </a:lnTo>
                <a:lnTo>
                  <a:pt x="15734" y="10888"/>
                </a:lnTo>
                <a:lnTo>
                  <a:pt x="15587" y="11277"/>
                </a:lnTo>
                <a:lnTo>
                  <a:pt x="15417" y="11618"/>
                </a:lnTo>
                <a:lnTo>
                  <a:pt x="15247" y="11984"/>
                </a:lnTo>
                <a:lnTo>
                  <a:pt x="15052" y="12324"/>
                </a:lnTo>
                <a:lnTo>
                  <a:pt x="14832" y="12641"/>
                </a:lnTo>
                <a:lnTo>
                  <a:pt x="14613" y="12958"/>
                </a:lnTo>
                <a:lnTo>
                  <a:pt x="14370" y="13274"/>
                </a:lnTo>
                <a:lnTo>
                  <a:pt x="14126" y="13567"/>
                </a:lnTo>
                <a:lnTo>
                  <a:pt x="13834" y="13835"/>
                </a:lnTo>
                <a:lnTo>
                  <a:pt x="13566" y="14102"/>
                </a:lnTo>
                <a:lnTo>
                  <a:pt x="13274" y="14370"/>
                </a:lnTo>
                <a:lnTo>
                  <a:pt x="12957" y="14614"/>
                </a:lnTo>
                <a:lnTo>
                  <a:pt x="12641" y="14833"/>
                </a:lnTo>
                <a:lnTo>
                  <a:pt x="12324" y="15052"/>
                </a:lnTo>
                <a:lnTo>
                  <a:pt x="11983" y="15247"/>
                </a:lnTo>
                <a:lnTo>
                  <a:pt x="11618" y="15418"/>
                </a:lnTo>
                <a:lnTo>
                  <a:pt x="11277" y="15588"/>
                </a:lnTo>
                <a:lnTo>
                  <a:pt x="10911" y="15734"/>
                </a:lnTo>
                <a:lnTo>
                  <a:pt x="10522" y="15856"/>
                </a:lnTo>
                <a:lnTo>
                  <a:pt x="10132" y="15978"/>
                </a:lnTo>
                <a:lnTo>
                  <a:pt x="9742" y="16051"/>
                </a:lnTo>
                <a:lnTo>
                  <a:pt x="9353" y="16124"/>
                </a:lnTo>
                <a:lnTo>
                  <a:pt x="8939" y="16173"/>
                </a:lnTo>
                <a:lnTo>
                  <a:pt x="8525" y="16221"/>
                </a:lnTo>
                <a:lnTo>
                  <a:pt x="8111" y="16221"/>
                </a:lnTo>
                <a:lnTo>
                  <a:pt x="8111" y="16221"/>
                </a:lnTo>
                <a:lnTo>
                  <a:pt x="7696" y="16221"/>
                </a:lnTo>
                <a:lnTo>
                  <a:pt x="7282" y="16173"/>
                </a:lnTo>
                <a:lnTo>
                  <a:pt x="6868" y="16124"/>
                </a:lnTo>
                <a:lnTo>
                  <a:pt x="6479" y="16051"/>
                </a:lnTo>
                <a:lnTo>
                  <a:pt x="6089" y="15978"/>
                </a:lnTo>
                <a:lnTo>
                  <a:pt x="5699" y="15856"/>
                </a:lnTo>
                <a:lnTo>
                  <a:pt x="5334" y="15734"/>
                </a:lnTo>
                <a:lnTo>
                  <a:pt x="4944" y="15588"/>
                </a:lnTo>
                <a:lnTo>
                  <a:pt x="4603" y="15418"/>
                </a:lnTo>
                <a:lnTo>
                  <a:pt x="4238" y="15247"/>
                </a:lnTo>
                <a:lnTo>
                  <a:pt x="3897" y="15052"/>
                </a:lnTo>
                <a:lnTo>
                  <a:pt x="3581" y="14833"/>
                </a:lnTo>
                <a:lnTo>
                  <a:pt x="3264" y="14614"/>
                </a:lnTo>
                <a:lnTo>
                  <a:pt x="2947" y="14370"/>
                </a:lnTo>
                <a:lnTo>
                  <a:pt x="2655" y="14102"/>
                </a:lnTo>
                <a:lnTo>
                  <a:pt x="2387" y="13835"/>
                </a:lnTo>
                <a:lnTo>
                  <a:pt x="2119" y="13567"/>
                </a:lnTo>
                <a:lnTo>
                  <a:pt x="1851" y="13274"/>
                </a:lnTo>
                <a:lnTo>
                  <a:pt x="1608" y="12958"/>
                </a:lnTo>
                <a:lnTo>
                  <a:pt x="1389" y="12641"/>
                </a:lnTo>
                <a:lnTo>
                  <a:pt x="1169" y="12324"/>
                </a:lnTo>
                <a:lnTo>
                  <a:pt x="975" y="11984"/>
                </a:lnTo>
                <a:lnTo>
                  <a:pt x="804" y="11618"/>
                </a:lnTo>
                <a:lnTo>
                  <a:pt x="634" y="11277"/>
                </a:lnTo>
                <a:lnTo>
                  <a:pt x="487" y="10888"/>
                </a:lnTo>
                <a:lnTo>
                  <a:pt x="366" y="10522"/>
                </a:lnTo>
                <a:lnTo>
                  <a:pt x="244" y="10133"/>
                </a:lnTo>
                <a:lnTo>
                  <a:pt x="171" y="9743"/>
                </a:lnTo>
                <a:lnTo>
                  <a:pt x="98" y="9353"/>
                </a:lnTo>
                <a:lnTo>
                  <a:pt x="49" y="8939"/>
                </a:lnTo>
                <a:lnTo>
                  <a:pt x="0" y="8525"/>
                </a:lnTo>
                <a:lnTo>
                  <a:pt x="0" y="8111"/>
                </a:lnTo>
                <a:lnTo>
                  <a:pt x="0" y="8111"/>
                </a:lnTo>
                <a:close/>
                <a:moveTo>
                  <a:pt x="7234" y="11180"/>
                </a:moveTo>
                <a:lnTo>
                  <a:pt x="7234" y="11180"/>
                </a:lnTo>
                <a:lnTo>
                  <a:pt x="7282" y="11180"/>
                </a:lnTo>
                <a:lnTo>
                  <a:pt x="7282" y="11180"/>
                </a:lnTo>
                <a:lnTo>
                  <a:pt x="7453" y="11155"/>
                </a:lnTo>
                <a:lnTo>
                  <a:pt x="7623" y="11082"/>
                </a:lnTo>
                <a:lnTo>
                  <a:pt x="7794" y="10985"/>
                </a:lnTo>
                <a:lnTo>
                  <a:pt x="7916" y="10863"/>
                </a:lnTo>
                <a:lnTo>
                  <a:pt x="12007" y="6747"/>
                </a:lnTo>
                <a:lnTo>
                  <a:pt x="12007" y="6747"/>
                </a:lnTo>
                <a:lnTo>
                  <a:pt x="12105" y="6625"/>
                </a:lnTo>
                <a:lnTo>
                  <a:pt x="12153" y="6504"/>
                </a:lnTo>
                <a:lnTo>
                  <a:pt x="12202" y="6358"/>
                </a:lnTo>
                <a:lnTo>
                  <a:pt x="12202" y="6211"/>
                </a:lnTo>
                <a:lnTo>
                  <a:pt x="12202" y="6211"/>
                </a:lnTo>
                <a:lnTo>
                  <a:pt x="12178" y="6017"/>
                </a:lnTo>
                <a:lnTo>
                  <a:pt x="12129" y="5822"/>
                </a:lnTo>
                <a:lnTo>
                  <a:pt x="12032" y="5676"/>
                </a:lnTo>
                <a:lnTo>
                  <a:pt x="11886" y="5529"/>
                </a:lnTo>
                <a:lnTo>
                  <a:pt x="11886" y="5529"/>
                </a:lnTo>
                <a:lnTo>
                  <a:pt x="11764" y="5432"/>
                </a:lnTo>
                <a:lnTo>
                  <a:pt x="11618" y="5383"/>
                </a:lnTo>
                <a:lnTo>
                  <a:pt x="11472" y="5335"/>
                </a:lnTo>
                <a:lnTo>
                  <a:pt x="11325" y="5335"/>
                </a:lnTo>
                <a:lnTo>
                  <a:pt x="11325" y="5335"/>
                </a:lnTo>
                <a:lnTo>
                  <a:pt x="11131" y="5359"/>
                </a:lnTo>
                <a:lnTo>
                  <a:pt x="10960" y="5408"/>
                </a:lnTo>
                <a:lnTo>
                  <a:pt x="10790" y="5505"/>
                </a:lnTo>
                <a:lnTo>
                  <a:pt x="10643" y="5651"/>
                </a:lnTo>
                <a:lnTo>
                  <a:pt x="7161" y="8988"/>
                </a:lnTo>
                <a:lnTo>
                  <a:pt x="5797" y="7648"/>
                </a:lnTo>
                <a:lnTo>
                  <a:pt x="5797" y="7648"/>
                </a:lnTo>
                <a:lnTo>
                  <a:pt x="5675" y="7527"/>
                </a:lnTo>
                <a:lnTo>
                  <a:pt x="5505" y="7454"/>
                </a:lnTo>
                <a:lnTo>
                  <a:pt x="5358" y="7405"/>
                </a:lnTo>
                <a:lnTo>
                  <a:pt x="5188" y="7380"/>
                </a:lnTo>
                <a:lnTo>
                  <a:pt x="5188" y="7380"/>
                </a:lnTo>
                <a:lnTo>
                  <a:pt x="5017" y="7405"/>
                </a:lnTo>
                <a:lnTo>
                  <a:pt x="4847" y="7454"/>
                </a:lnTo>
                <a:lnTo>
                  <a:pt x="4701" y="7527"/>
                </a:lnTo>
                <a:lnTo>
                  <a:pt x="4555" y="7648"/>
                </a:lnTo>
                <a:lnTo>
                  <a:pt x="4555" y="7648"/>
                </a:lnTo>
                <a:lnTo>
                  <a:pt x="4457" y="7770"/>
                </a:lnTo>
                <a:lnTo>
                  <a:pt x="4360" y="7916"/>
                </a:lnTo>
                <a:lnTo>
                  <a:pt x="4311" y="8087"/>
                </a:lnTo>
                <a:lnTo>
                  <a:pt x="4311" y="8257"/>
                </a:lnTo>
                <a:lnTo>
                  <a:pt x="4311" y="8257"/>
                </a:lnTo>
                <a:lnTo>
                  <a:pt x="4311" y="8428"/>
                </a:lnTo>
                <a:lnTo>
                  <a:pt x="4360" y="8598"/>
                </a:lnTo>
                <a:lnTo>
                  <a:pt x="4457" y="8744"/>
                </a:lnTo>
                <a:lnTo>
                  <a:pt x="4555" y="8890"/>
                </a:lnTo>
                <a:lnTo>
                  <a:pt x="6601" y="10936"/>
                </a:lnTo>
                <a:lnTo>
                  <a:pt x="6601" y="10936"/>
                </a:lnTo>
                <a:lnTo>
                  <a:pt x="6747" y="11034"/>
                </a:lnTo>
                <a:lnTo>
                  <a:pt x="6893" y="11131"/>
                </a:lnTo>
                <a:lnTo>
                  <a:pt x="7063" y="11180"/>
                </a:lnTo>
                <a:lnTo>
                  <a:pt x="7234" y="11180"/>
                </a:lnTo>
                <a:lnTo>
                  <a:pt x="7234" y="11180"/>
                </a:lnTo>
                <a:close/>
              </a:path>
            </a:pathLst>
          </a:custGeom>
          <a:noFill/>
          <a:ln w="12175" cap="rnd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50" tIns="68550" rIns="68550" bIns="6855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780;p29">
            <a:extLst>
              <a:ext uri="{FF2B5EF4-FFF2-40B4-BE49-F238E27FC236}">
                <a16:creationId xmlns:a16="http://schemas.microsoft.com/office/drawing/2014/main" id="{86CBB7A8-364A-4FB0-A809-DE0B739F0E46}"/>
              </a:ext>
            </a:extLst>
          </p:cNvPr>
          <p:cNvSpPr/>
          <p:nvPr/>
        </p:nvSpPr>
        <p:spPr>
          <a:xfrm>
            <a:off x="4142687" y="2824715"/>
            <a:ext cx="227043" cy="227057"/>
          </a:xfrm>
          <a:custGeom>
            <a:avLst/>
            <a:gdLst/>
            <a:ahLst/>
            <a:cxnLst/>
            <a:rect l="l" t="t" r="r" b="b"/>
            <a:pathLst>
              <a:path w="16221" h="16222" fill="none" extrusionOk="0">
                <a:moveTo>
                  <a:pt x="0" y="8111"/>
                </a:moveTo>
                <a:lnTo>
                  <a:pt x="0" y="8111"/>
                </a:lnTo>
                <a:lnTo>
                  <a:pt x="0" y="7697"/>
                </a:lnTo>
                <a:lnTo>
                  <a:pt x="49" y="7283"/>
                </a:lnTo>
                <a:lnTo>
                  <a:pt x="98" y="6869"/>
                </a:lnTo>
                <a:lnTo>
                  <a:pt x="171" y="6479"/>
                </a:lnTo>
                <a:lnTo>
                  <a:pt x="244" y="6090"/>
                </a:lnTo>
                <a:lnTo>
                  <a:pt x="366" y="5700"/>
                </a:lnTo>
                <a:lnTo>
                  <a:pt x="487" y="5335"/>
                </a:lnTo>
                <a:lnTo>
                  <a:pt x="634" y="4945"/>
                </a:lnTo>
                <a:lnTo>
                  <a:pt x="804" y="4604"/>
                </a:lnTo>
                <a:lnTo>
                  <a:pt x="975" y="4239"/>
                </a:lnTo>
                <a:lnTo>
                  <a:pt x="1169" y="3898"/>
                </a:lnTo>
                <a:lnTo>
                  <a:pt x="1389" y="3581"/>
                </a:lnTo>
                <a:lnTo>
                  <a:pt x="1608" y="3264"/>
                </a:lnTo>
                <a:lnTo>
                  <a:pt x="1851" y="2948"/>
                </a:lnTo>
                <a:lnTo>
                  <a:pt x="2119" y="2656"/>
                </a:lnTo>
                <a:lnTo>
                  <a:pt x="2387" y="2388"/>
                </a:lnTo>
                <a:lnTo>
                  <a:pt x="2655" y="2120"/>
                </a:lnTo>
                <a:lnTo>
                  <a:pt x="2947" y="1852"/>
                </a:lnTo>
                <a:lnTo>
                  <a:pt x="3264" y="1608"/>
                </a:lnTo>
                <a:lnTo>
                  <a:pt x="3581" y="1389"/>
                </a:lnTo>
                <a:lnTo>
                  <a:pt x="3897" y="1170"/>
                </a:lnTo>
                <a:lnTo>
                  <a:pt x="4238" y="975"/>
                </a:lnTo>
                <a:lnTo>
                  <a:pt x="4603" y="805"/>
                </a:lnTo>
                <a:lnTo>
                  <a:pt x="4944" y="634"/>
                </a:lnTo>
                <a:lnTo>
                  <a:pt x="5334" y="488"/>
                </a:lnTo>
                <a:lnTo>
                  <a:pt x="5699" y="366"/>
                </a:lnTo>
                <a:lnTo>
                  <a:pt x="6089" y="244"/>
                </a:lnTo>
                <a:lnTo>
                  <a:pt x="6479" y="171"/>
                </a:lnTo>
                <a:lnTo>
                  <a:pt x="6868" y="98"/>
                </a:lnTo>
                <a:lnTo>
                  <a:pt x="7282" y="50"/>
                </a:lnTo>
                <a:lnTo>
                  <a:pt x="7696" y="1"/>
                </a:lnTo>
                <a:lnTo>
                  <a:pt x="8111" y="1"/>
                </a:lnTo>
                <a:lnTo>
                  <a:pt x="8111" y="1"/>
                </a:lnTo>
                <a:lnTo>
                  <a:pt x="8525" y="1"/>
                </a:lnTo>
                <a:lnTo>
                  <a:pt x="8939" y="50"/>
                </a:lnTo>
                <a:lnTo>
                  <a:pt x="9353" y="98"/>
                </a:lnTo>
                <a:lnTo>
                  <a:pt x="9742" y="171"/>
                </a:lnTo>
                <a:lnTo>
                  <a:pt x="10132" y="244"/>
                </a:lnTo>
                <a:lnTo>
                  <a:pt x="10522" y="366"/>
                </a:lnTo>
                <a:lnTo>
                  <a:pt x="10911" y="488"/>
                </a:lnTo>
                <a:lnTo>
                  <a:pt x="11277" y="634"/>
                </a:lnTo>
                <a:lnTo>
                  <a:pt x="11618" y="805"/>
                </a:lnTo>
                <a:lnTo>
                  <a:pt x="11983" y="975"/>
                </a:lnTo>
                <a:lnTo>
                  <a:pt x="12324" y="1170"/>
                </a:lnTo>
                <a:lnTo>
                  <a:pt x="12641" y="1389"/>
                </a:lnTo>
                <a:lnTo>
                  <a:pt x="12957" y="1608"/>
                </a:lnTo>
                <a:lnTo>
                  <a:pt x="13274" y="1852"/>
                </a:lnTo>
                <a:lnTo>
                  <a:pt x="13566" y="2120"/>
                </a:lnTo>
                <a:lnTo>
                  <a:pt x="13834" y="2388"/>
                </a:lnTo>
                <a:lnTo>
                  <a:pt x="14126" y="2656"/>
                </a:lnTo>
                <a:lnTo>
                  <a:pt x="14370" y="2948"/>
                </a:lnTo>
                <a:lnTo>
                  <a:pt x="14613" y="3264"/>
                </a:lnTo>
                <a:lnTo>
                  <a:pt x="14832" y="3581"/>
                </a:lnTo>
                <a:lnTo>
                  <a:pt x="15052" y="3898"/>
                </a:lnTo>
                <a:lnTo>
                  <a:pt x="15247" y="4239"/>
                </a:lnTo>
                <a:lnTo>
                  <a:pt x="15417" y="4604"/>
                </a:lnTo>
                <a:lnTo>
                  <a:pt x="15587" y="4945"/>
                </a:lnTo>
                <a:lnTo>
                  <a:pt x="15734" y="5335"/>
                </a:lnTo>
                <a:lnTo>
                  <a:pt x="15855" y="5700"/>
                </a:lnTo>
                <a:lnTo>
                  <a:pt x="15977" y="6090"/>
                </a:lnTo>
                <a:lnTo>
                  <a:pt x="16050" y="6479"/>
                </a:lnTo>
                <a:lnTo>
                  <a:pt x="16123" y="6869"/>
                </a:lnTo>
                <a:lnTo>
                  <a:pt x="16172" y="7283"/>
                </a:lnTo>
                <a:lnTo>
                  <a:pt x="16221" y="7697"/>
                </a:lnTo>
                <a:lnTo>
                  <a:pt x="16221" y="8111"/>
                </a:lnTo>
                <a:lnTo>
                  <a:pt x="16221" y="8111"/>
                </a:lnTo>
                <a:lnTo>
                  <a:pt x="16221" y="8525"/>
                </a:lnTo>
                <a:lnTo>
                  <a:pt x="16172" y="8939"/>
                </a:lnTo>
                <a:lnTo>
                  <a:pt x="16123" y="9353"/>
                </a:lnTo>
                <a:lnTo>
                  <a:pt x="16050" y="9743"/>
                </a:lnTo>
                <a:lnTo>
                  <a:pt x="15977" y="10133"/>
                </a:lnTo>
                <a:lnTo>
                  <a:pt x="15855" y="10522"/>
                </a:lnTo>
                <a:lnTo>
                  <a:pt x="15734" y="10888"/>
                </a:lnTo>
                <a:lnTo>
                  <a:pt x="15587" y="11277"/>
                </a:lnTo>
                <a:lnTo>
                  <a:pt x="15417" y="11618"/>
                </a:lnTo>
                <a:lnTo>
                  <a:pt x="15247" y="11984"/>
                </a:lnTo>
                <a:lnTo>
                  <a:pt x="15052" y="12324"/>
                </a:lnTo>
                <a:lnTo>
                  <a:pt x="14832" y="12641"/>
                </a:lnTo>
                <a:lnTo>
                  <a:pt x="14613" y="12958"/>
                </a:lnTo>
                <a:lnTo>
                  <a:pt x="14370" y="13274"/>
                </a:lnTo>
                <a:lnTo>
                  <a:pt x="14126" y="13567"/>
                </a:lnTo>
                <a:lnTo>
                  <a:pt x="13834" y="13835"/>
                </a:lnTo>
                <a:lnTo>
                  <a:pt x="13566" y="14102"/>
                </a:lnTo>
                <a:lnTo>
                  <a:pt x="13274" y="14370"/>
                </a:lnTo>
                <a:lnTo>
                  <a:pt x="12957" y="14614"/>
                </a:lnTo>
                <a:lnTo>
                  <a:pt x="12641" y="14833"/>
                </a:lnTo>
                <a:lnTo>
                  <a:pt x="12324" y="15052"/>
                </a:lnTo>
                <a:lnTo>
                  <a:pt x="11983" y="15247"/>
                </a:lnTo>
                <a:lnTo>
                  <a:pt x="11618" y="15418"/>
                </a:lnTo>
                <a:lnTo>
                  <a:pt x="11277" y="15588"/>
                </a:lnTo>
                <a:lnTo>
                  <a:pt x="10911" y="15734"/>
                </a:lnTo>
                <a:lnTo>
                  <a:pt x="10522" y="15856"/>
                </a:lnTo>
                <a:lnTo>
                  <a:pt x="10132" y="15978"/>
                </a:lnTo>
                <a:lnTo>
                  <a:pt x="9742" y="16051"/>
                </a:lnTo>
                <a:lnTo>
                  <a:pt x="9353" y="16124"/>
                </a:lnTo>
                <a:lnTo>
                  <a:pt x="8939" y="16173"/>
                </a:lnTo>
                <a:lnTo>
                  <a:pt x="8525" y="16221"/>
                </a:lnTo>
                <a:lnTo>
                  <a:pt x="8111" y="16221"/>
                </a:lnTo>
                <a:lnTo>
                  <a:pt x="8111" y="16221"/>
                </a:lnTo>
                <a:lnTo>
                  <a:pt x="7696" y="16221"/>
                </a:lnTo>
                <a:lnTo>
                  <a:pt x="7282" y="16173"/>
                </a:lnTo>
                <a:lnTo>
                  <a:pt x="6868" y="16124"/>
                </a:lnTo>
                <a:lnTo>
                  <a:pt x="6479" y="16051"/>
                </a:lnTo>
                <a:lnTo>
                  <a:pt x="6089" y="15978"/>
                </a:lnTo>
                <a:lnTo>
                  <a:pt x="5699" y="15856"/>
                </a:lnTo>
                <a:lnTo>
                  <a:pt x="5334" y="15734"/>
                </a:lnTo>
                <a:lnTo>
                  <a:pt x="4944" y="15588"/>
                </a:lnTo>
                <a:lnTo>
                  <a:pt x="4603" y="15418"/>
                </a:lnTo>
                <a:lnTo>
                  <a:pt x="4238" y="15247"/>
                </a:lnTo>
                <a:lnTo>
                  <a:pt x="3897" y="15052"/>
                </a:lnTo>
                <a:lnTo>
                  <a:pt x="3581" y="14833"/>
                </a:lnTo>
                <a:lnTo>
                  <a:pt x="3264" y="14614"/>
                </a:lnTo>
                <a:lnTo>
                  <a:pt x="2947" y="14370"/>
                </a:lnTo>
                <a:lnTo>
                  <a:pt x="2655" y="14102"/>
                </a:lnTo>
                <a:lnTo>
                  <a:pt x="2387" y="13835"/>
                </a:lnTo>
                <a:lnTo>
                  <a:pt x="2119" y="13567"/>
                </a:lnTo>
                <a:lnTo>
                  <a:pt x="1851" y="13274"/>
                </a:lnTo>
                <a:lnTo>
                  <a:pt x="1608" y="12958"/>
                </a:lnTo>
                <a:lnTo>
                  <a:pt x="1389" y="12641"/>
                </a:lnTo>
                <a:lnTo>
                  <a:pt x="1169" y="12324"/>
                </a:lnTo>
                <a:lnTo>
                  <a:pt x="975" y="11984"/>
                </a:lnTo>
                <a:lnTo>
                  <a:pt x="804" y="11618"/>
                </a:lnTo>
                <a:lnTo>
                  <a:pt x="634" y="11277"/>
                </a:lnTo>
                <a:lnTo>
                  <a:pt x="487" y="10888"/>
                </a:lnTo>
                <a:lnTo>
                  <a:pt x="366" y="10522"/>
                </a:lnTo>
                <a:lnTo>
                  <a:pt x="244" y="10133"/>
                </a:lnTo>
                <a:lnTo>
                  <a:pt x="171" y="9743"/>
                </a:lnTo>
                <a:lnTo>
                  <a:pt x="98" y="9353"/>
                </a:lnTo>
                <a:lnTo>
                  <a:pt x="49" y="8939"/>
                </a:lnTo>
                <a:lnTo>
                  <a:pt x="0" y="8525"/>
                </a:lnTo>
                <a:lnTo>
                  <a:pt x="0" y="8111"/>
                </a:lnTo>
                <a:lnTo>
                  <a:pt x="0" y="8111"/>
                </a:lnTo>
                <a:close/>
                <a:moveTo>
                  <a:pt x="7234" y="11180"/>
                </a:moveTo>
                <a:lnTo>
                  <a:pt x="7234" y="11180"/>
                </a:lnTo>
                <a:lnTo>
                  <a:pt x="7282" y="11180"/>
                </a:lnTo>
                <a:lnTo>
                  <a:pt x="7282" y="11180"/>
                </a:lnTo>
                <a:lnTo>
                  <a:pt x="7453" y="11155"/>
                </a:lnTo>
                <a:lnTo>
                  <a:pt x="7623" y="11082"/>
                </a:lnTo>
                <a:lnTo>
                  <a:pt x="7794" y="10985"/>
                </a:lnTo>
                <a:lnTo>
                  <a:pt x="7916" y="10863"/>
                </a:lnTo>
                <a:lnTo>
                  <a:pt x="12007" y="6747"/>
                </a:lnTo>
                <a:lnTo>
                  <a:pt x="12007" y="6747"/>
                </a:lnTo>
                <a:lnTo>
                  <a:pt x="12105" y="6625"/>
                </a:lnTo>
                <a:lnTo>
                  <a:pt x="12153" y="6504"/>
                </a:lnTo>
                <a:lnTo>
                  <a:pt x="12202" y="6358"/>
                </a:lnTo>
                <a:lnTo>
                  <a:pt x="12202" y="6211"/>
                </a:lnTo>
                <a:lnTo>
                  <a:pt x="12202" y="6211"/>
                </a:lnTo>
                <a:lnTo>
                  <a:pt x="12178" y="6017"/>
                </a:lnTo>
                <a:lnTo>
                  <a:pt x="12129" y="5822"/>
                </a:lnTo>
                <a:lnTo>
                  <a:pt x="12032" y="5676"/>
                </a:lnTo>
                <a:lnTo>
                  <a:pt x="11886" y="5529"/>
                </a:lnTo>
                <a:lnTo>
                  <a:pt x="11886" y="5529"/>
                </a:lnTo>
                <a:lnTo>
                  <a:pt x="11764" y="5432"/>
                </a:lnTo>
                <a:lnTo>
                  <a:pt x="11618" y="5383"/>
                </a:lnTo>
                <a:lnTo>
                  <a:pt x="11472" y="5335"/>
                </a:lnTo>
                <a:lnTo>
                  <a:pt x="11325" y="5335"/>
                </a:lnTo>
                <a:lnTo>
                  <a:pt x="11325" y="5335"/>
                </a:lnTo>
                <a:lnTo>
                  <a:pt x="11131" y="5359"/>
                </a:lnTo>
                <a:lnTo>
                  <a:pt x="10960" y="5408"/>
                </a:lnTo>
                <a:lnTo>
                  <a:pt x="10790" y="5505"/>
                </a:lnTo>
                <a:lnTo>
                  <a:pt x="10643" y="5651"/>
                </a:lnTo>
                <a:lnTo>
                  <a:pt x="7161" y="8988"/>
                </a:lnTo>
                <a:lnTo>
                  <a:pt x="5797" y="7648"/>
                </a:lnTo>
                <a:lnTo>
                  <a:pt x="5797" y="7648"/>
                </a:lnTo>
                <a:lnTo>
                  <a:pt x="5675" y="7527"/>
                </a:lnTo>
                <a:lnTo>
                  <a:pt x="5505" y="7454"/>
                </a:lnTo>
                <a:lnTo>
                  <a:pt x="5358" y="7405"/>
                </a:lnTo>
                <a:lnTo>
                  <a:pt x="5188" y="7380"/>
                </a:lnTo>
                <a:lnTo>
                  <a:pt x="5188" y="7380"/>
                </a:lnTo>
                <a:lnTo>
                  <a:pt x="5017" y="7405"/>
                </a:lnTo>
                <a:lnTo>
                  <a:pt x="4847" y="7454"/>
                </a:lnTo>
                <a:lnTo>
                  <a:pt x="4701" y="7527"/>
                </a:lnTo>
                <a:lnTo>
                  <a:pt x="4555" y="7648"/>
                </a:lnTo>
                <a:lnTo>
                  <a:pt x="4555" y="7648"/>
                </a:lnTo>
                <a:lnTo>
                  <a:pt x="4457" y="7770"/>
                </a:lnTo>
                <a:lnTo>
                  <a:pt x="4360" y="7916"/>
                </a:lnTo>
                <a:lnTo>
                  <a:pt x="4311" y="8087"/>
                </a:lnTo>
                <a:lnTo>
                  <a:pt x="4311" y="8257"/>
                </a:lnTo>
                <a:lnTo>
                  <a:pt x="4311" y="8257"/>
                </a:lnTo>
                <a:lnTo>
                  <a:pt x="4311" y="8428"/>
                </a:lnTo>
                <a:lnTo>
                  <a:pt x="4360" y="8598"/>
                </a:lnTo>
                <a:lnTo>
                  <a:pt x="4457" y="8744"/>
                </a:lnTo>
                <a:lnTo>
                  <a:pt x="4555" y="8890"/>
                </a:lnTo>
                <a:lnTo>
                  <a:pt x="6601" y="10936"/>
                </a:lnTo>
                <a:lnTo>
                  <a:pt x="6601" y="10936"/>
                </a:lnTo>
                <a:lnTo>
                  <a:pt x="6747" y="11034"/>
                </a:lnTo>
                <a:lnTo>
                  <a:pt x="6893" y="11131"/>
                </a:lnTo>
                <a:lnTo>
                  <a:pt x="7063" y="11180"/>
                </a:lnTo>
                <a:lnTo>
                  <a:pt x="7234" y="11180"/>
                </a:lnTo>
                <a:lnTo>
                  <a:pt x="7234" y="11180"/>
                </a:lnTo>
                <a:close/>
              </a:path>
            </a:pathLst>
          </a:custGeom>
          <a:noFill/>
          <a:ln w="12175" cap="rnd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50" tIns="68550" rIns="68550" bIns="6855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" name="Google Shape;780;p29">
            <a:extLst>
              <a:ext uri="{FF2B5EF4-FFF2-40B4-BE49-F238E27FC236}">
                <a16:creationId xmlns:a16="http://schemas.microsoft.com/office/drawing/2014/main" id="{B1B9C3D0-AEC5-4947-923D-1B521C05A722}"/>
              </a:ext>
            </a:extLst>
          </p:cNvPr>
          <p:cNvSpPr/>
          <p:nvPr/>
        </p:nvSpPr>
        <p:spPr>
          <a:xfrm>
            <a:off x="4138509" y="3191209"/>
            <a:ext cx="227043" cy="227057"/>
          </a:xfrm>
          <a:custGeom>
            <a:avLst/>
            <a:gdLst/>
            <a:ahLst/>
            <a:cxnLst/>
            <a:rect l="l" t="t" r="r" b="b"/>
            <a:pathLst>
              <a:path w="16221" h="16222" fill="none" extrusionOk="0">
                <a:moveTo>
                  <a:pt x="0" y="8111"/>
                </a:moveTo>
                <a:lnTo>
                  <a:pt x="0" y="8111"/>
                </a:lnTo>
                <a:lnTo>
                  <a:pt x="0" y="7697"/>
                </a:lnTo>
                <a:lnTo>
                  <a:pt x="49" y="7283"/>
                </a:lnTo>
                <a:lnTo>
                  <a:pt x="98" y="6869"/>
                </a:lnTo>
                <a:lnTo>
                  <a:pt x="171" y="6479"/>
                </a:lnTo>
                <a:lnTo>
                  <a:pt x="244" y="6090"/>
                </a:lnTo>
                <a:lnTo>
                  <a:pt x="366" y="5700"/>
                </a:lnTo>
                <a:lnTo>
                  <a:pt x="487" y="5335"/>
                </a:lnTo>
                <a:lnTo>
                  <a:pt x="634" y="4945"/>
                </a:lnTo>
                <a:lnTo>
                  <a:pt x="804" y="4604"/>
                </a:lnTo>
                <a:lnTo>
                  <a:pt x="975" y="4239"/>
                </a:lnTo>
                <a:lnTo>
                  <a:pt x="1169" y="3898"/>
                </a:lnTo>
                <a:lnTo>
                  <a:pt x="1389" y="3581"/>
                </a:lnTo>
                <a:lnTo>
                  <a:pt x="1608" y="3264"/>
                </a:lnTo>
                <a:lnTo>
                  <a:pt x="1851" y="2948"/>
                </a:lnTo>
                <a:lnTo>
                  <a:pt x="2119" y="2656"/>
                </a:lnTo>
                <a:lnTo>
                  <a:pt x="2387" y="2388"/>
                </a:lnTo>
                <a:lnTo>
                  <a:pt x="2655" y="2120"/>
                </a:lnTo>
                <a:lnTo>
                  <a:pt x="2947" y="1852"/>
                </a:lnTo>
                <a:lnTo>
                  <a:pt x="3264" y="1608"/>
                </a:lnTo>
                <a:lnTo>
                  <a:pt x="3581" y="1389"/>
                </a:lnTo>
                <a:lnTo>
                  <a:pt x="3897" y="1170"/>
                </a:lnTo>
                <a:lnTo>
                  <a:pt x="4238" y="975"/>
                </a:lnTo>
                <a:lnTo>
                  <a:pt x="4603" y="805"/>
                </a:lnTo>
                <a:lnTo>
                  <a:pt x="4944" y="634"/>
                </a:lnTo>
                <a:lnTo>
                  <a:pt x="5334" y="488"/>
                </a:lnTo>
                <a:lnTo>
                  <a:pt x="5699" y="366"/>
                </a:lnTo>
                <a:lnTo>
                  <a:pt x="6089" y="244"/>
                </a:lnTo>
                <a:lnTo>
                  <a:pt x="6479" y="171"/>
                </a:lnTo>
                <a:lnTo>
                  <a:pt x="6868" y="98"/>
                </a:lnTo>
                <a:lnTo>
                  <a:pt x="7282" y="50"/>
                </a:lnTo>
                <a:lnTo>
                  <a:pt x="7696" y="1"/>
                </a:lnTo>
                <a:lnTo>
                  <a:pt x="8111" y="1"/>
                </a:lnTo>
                <a:lnTo>
                  <a:pt x="8111" y="1"/>
                </a:lnTo>
                <a:lnTo>
                  <a:pt x="8525" y="1"/>
                </a:lnTo>
                <a:lnTo>
                  <a:pt x="8939" y="50"/>
                </a:lnTo>
                <a:lnTo>
                  <a:pt x="9353" y="98"/>
                </a:lnTo>
                <a:lnTo>
                  <a:pt x="9742" y="171"/>
                </a:lnTo>
                <a:lnTo>
                  <a:pt x="10132" y="244"/>
                </a:lnTo>
                <a:lnTo>
                  <a:pt x="10522" y="366"/>
                </a:lnTo>
                <a:lnTo>
                  <a:pt x="10911" y="488"/>
                </a:lnTo>
                <a:lnTo>
                  <a:pt x="11277" y="634"/>
                </a:lnTo>
                <a:lnTo>
                  <a:pt x="11618" y="805"/>
                </a:lnTo>
                <a:lnTo>
                  <a:pt x="11983" y="975"/>
                </a:lnTo>
                <a:lnTo>
                  <a:pt x="12324" y="1170"/>
                </a:lnTo>
                <a:lnTo>
                  <a:pt x="12641" y="1389"/>
                </a:lnTo>
                <a:lnTo>
                  <a:pt x="12957" y="1608"/>
                </a:lnTo>
                <a:lnTo>
                  <a:pt x="13274" y="1852"/>
                </a:lnTo>
                <a:lnTo>
                  <a:pt x="13566" y="2120"/>
                </a:lnTo>
                <a:lnTo>
                  <a:pt x="13834" y="2388"/>
                </a:lnTo>
                <a:lnTo>
                  <a:pt x="14126" y="2656"/>
                </a:lnTo>
                <a:lnTo>
                  <a:pt x="14370" y="2948"/>
                </a:lnTo>
                <a:lnTo>
                  <a:pt x="14613" y="3264"/>
                </a:lnTo>
                <a:lnTo>
                  <a:pt x="14832" y="3581"/>
                </a:lnTo>
                <a:lnTo>
                  <a:pt x="15052" y="3898"/>
                </a:lnTo>
                <a:lnTo>
                  <a:pt x="15247" y="4239"/>
                </a:lnTo>
                <a:lnTo>
                  <a:pt x="15417" y="4604"/>
                </a:lnTo>
                <a:lnTo>
                  <a:pt x="15587" y="4945"/>
                </a:lnTo>
                <a:lnTo>
                  <a:pt x="15734" y="5335"/>
                </a:lnTo>
                <a:lnTo>
                  <a:pt x="15855" y="5700"/>
                </a:lnTo>
                <a:lnTo>
                  <a:pt x="15977" y="6090"/>
                </a:lnTo>
                <a:lnTo>
                  <a:pt x="16050" y="6479"/>
                </a:lnTo>
                <a:lnTo>
                  <a:pt x="16123" y="6869"/>
                </a:lnTo>
                <a:lnTo>
                  <a:pt x="16172" y="7283"/>
                </a:lnTo>
                <a:lnTo>
                  <a:pt x="16221" y="7697"/>
                </a:lnTo>
                <a:lnTo>
                  <a:pt x="16221" y="8111"/>
                </a:lnTo>
                <a:lnTo>
                  <a:pt x="16221" y="8111"/>
                </a:lnTo>
                <a:lnTo>
                  <a:pt x="16221" y="8525"/>
                </a:lnTo>
                <a:lnTo>
                  <a:pt x="16172" y="8939"/>
                </a:lnTo>
                <a:lnTo>
                  <a:pt x="16123" y="9353"/>
                </a:lnTo>
                <a:lnTo>
                  <a:pt x="16050" y="9743"/>
                </a:lnTo>
                <a:lnTo>
                  <a:pt x="15977" y="10133"/>
                </a:lnTo>
                <a:lnTo>
                  <a:pt x="15855" y="10522"/>
                </a:lnTo>
                <a:lnTo>
                  <a:pt x="15734" y="10888"/>
                </a:lnTo>
                <a:lnTo>
                  <a:pt x="15587" y="11277"/>
                </a:lnTo>
                <a:lnTo>
                  <a:pt x="15417" y="11618"/>
                </a:lnTo>
                <a:lnTo>
                  <a:pt x="15247" y="11984"/>
                </a:lnTo>
                <a:lnTo>
                  <a:pt x="15052" y="12324"/>
                </a:lnTo>
                <a:lnTo>
                  <a:pt x="14832" y="12641"/>
                </a:lnTo>
                <a:lnTo>
                  <a:pt x="14613" y="12958"/>
                </a:lnTo>
                <a:lnTo>
                  <a:pt x="14370" y="13274"/>
                </a:lnTo>
                <a:lnTo>
                  <a:pt x="14126" y="13567"/>
                </a:lnTo>
                <a:lnTo>
                  <a:pt x="13834" y="13835"/>
                </a:lnTo>
                <a:lnTo>
                  <a:pt x="13566" y="14102"/>
                </a:lnTo>
                <a:lnTo>
                  <a:pt x="13274" y="14370"/>
                </a:lnTo>
                <a:lnTo>
                  <a:pt x="12957" y="14614"/>
                </a:lnTo>
                <a:lnTo>
                  <a:pt x="12641" y="14833"/>
                </a:lnTo>
                <a:lnTo>
                  <a:pt x="12324" y="15052"/>
                </a:lnTo>
                <a:lnTo>
                  <a:pt x="11983" y="15247"/>
                </a:lnTo>
                <a:lnTo>
                  <a:pt x="11618" y="15418"/>
                </a:lnTo>
                <a:lnTo>
                  <a:pt x="11277" y="15588"/>
                </a:lnTo>
                <a:lnTo>
                  <a:pt x="10911" y="15734"/>
                </a:lnTo>
                <a:lnTo>
                  <a:pt x="10522" y="15856"/>
                </a:lnTo>
                <a:lnTo>
                  <a:pt x="10132" y="15978"/>
                </a:lnTo>
                <a:lnTo>
                  <a:pt x="9742" y="16051"/>
                </a:lnTo>
                <a:lnTo>
                  <a:pt x="9353" y="16124"/>
                </a:lnTo>
                <a:lnTo>
                  <a:pt x="8939" y="16173"/>
                </a:lnTo>
                <a:lnTo>
                  <a:pt x="8525" y="16221"/>
                </a:lnTo>
                <a:lnTo>
                  <a:pt x="8111" y="16221"/>
                </a:lnTo>
                <a:lnTo>
                  <a:pt x="8111" y="16221"/>
                </a:lnTo>
                <a:lnTo>
                  <a:pt x="7696" y="16221"/>
                </a:lnTo>
                <a:lnTo>
                  <a:pt x="7282" y="16173"/>
                </a:lnTo>
                <a:lnTo>
                  <a:pt x="6868" y="16124"/>
                </a:lnTo>
                <a:lnTo>
                  <a:pt x="6479" y="16051"/>
                </a:lnTo>
                <a:lnTo>
                  <a:pt x="6089" y="15978"/>
                </a:lnTo>
                <a:lnTo>
                  <a:pt x="5699" y="15856"/>
                </a:lnTo>
                <a:lnTo>
                  <a:pt x="5334" y="15734"/>
                </a:lnTo>
                <a:lnTo>
                  <a:pt x="4944" y="15588"/>
                </a:lnTo>
                <a:lnTo>
                  <a:pt x="4603" y="15418"/>
                </a:lnTo>
                <a:lnTo>
                  <a:pt x="4238" y="15247"/>
                </a:lnTo>
                <a:lnTo>
                  <a:pt x="3897" y="15052"/>
                </a:lnTo>
                <a:lnTo>
                  <a:pt x="3581" y="14833"/>
                </a:lnTo>
                <a:lnTo>
                  <a:pt x="3264" y="14614"/>
                </a:lnTo>
                <a:lnTo>
                  <a:pt x="2947" y="14370"/>
                </a:lnTo>
                <a:lnTo>
                  <a:pt x="2655" y="14102"/>
                </a:lnTo>
                <a:lnTo>
                  <a:pt x="2387" y="13835"/>
                </a:lnTo>
                <a:lnTo>
                  <a:pt x="2119" y="13567"/>
                </a:lnTo>
                <a:lnTo>
                  <a:pt x="1851" y="13274"/>
                </a:lnTo>
                <a:lnTo>
                  <a:pt x="1608" y="12958"/>
                </a:lnTo>
                <a:lnTo>
                  <a:pt x="1389" y="12641"/>
                </a:lnTo>
                <a:lnTo>
                  <a:pt x="1169" y="12324"/>
                </a:lnTo>
                <a:lnTo>
                  <a:pt x="975" y="11984"/>
                </a:lnTo>
                <a:lnTo>
                  <a:pt x="804" y="11618"/>
                </a:lnTo>
                <a:lnTo>
                  <a:pt x="634" y="11277"/>
                </a:lnTo>
                <a:lnTo>
                  <a:pt x="487" y="10888"/>
                </a:lnTo>
                <a:lnTo>
                  <a:pt x="366" y="10522"/>
                </a:lnTo>
                <a:lnTo>
                  <a:pt x="244" y="10133"/>
                </a:lnTo>
                <a:lnTo>
                  <a:pt x="171" y="9743"/>
                </a:lnTo>
                <a:lnTo>
                  <a:pt x="98" y="9353"/>
                </a:lnTo>
                <a:lnTo>
                  <a:pt x="49" y="8939"/>
                </a:lnTo>
                <a:lnTo>
                  <a:pt x="0" y="8525"/>
                </a:lnTo>
                <a:lnTo>
                  <a:pt x="0" y="8111"/>
                </a:lnTo>
                <a:lnTo>
                  <a:pt x="0" y="8111"/>
                </a:lnTo>
                <a:close/>
                <a:moveTo>
                  <a:pt x="7234" y="11180"/>
                </a:moveTo>
                <a:lnTo>
                  <a:pt x="7234" y="11180"/>
                </a:lnTo>
                <a:lnTo>
                  <a:pt x="7282" y="11180"/>
                </a:lnTo>
                <a:lnTo>
                  <a:pt x="7282" y="11180"/>
                </a:lnTo>
                <a:lnTo>
                  <a:pt x="7453" y="11155"/>
                </a:lnTo>
                <a:lnTo>
                  <a:pt x="7623" y="11082"/>
                </a:lnTo>
                <a:lnTo>
                  <a:pt x="7794" y="10985"/>
                </a:lnTo>
                <a:lnTo>
                  <a:pt x="7916" y="10863"/>
                </a:lnTo>
                <a:lnTo>
                  <a:pt x="12007" y="6747"/>
                </a:lnTo>
                <a:lnTo>
                  <a:pt x="12007" y="6747"/>
                </a:lnTo>
                <a:lnTo>
                  <a:pt x="12105" y="6625"/>
                </a:lnTo>
                <a:lnTo>
                  <a:pt x="12153" y="6504"/>
                </a:lnTo>
                <a:lnTo>
                  <a:pt x="12202" y="6358"/>
                </a:lnTo>
                <a:lnTo>
                  <a:pt x="12202" y="6211"/>
                </a:lnTo>
                <a:lnTo>
                  <a:pt x="12202" y="6211"/>
                </a:lnTo>
                <a:lnTo>
                  <a:pt x="12178" y="6017"/>
                </a:lnTo>
                <a:lnTo>
                  <a:pt x="12129" y="5822"/>
                </a:lnTo>
                <a:lnTo>
                  <a:pt x="12032" y="5676"/>
                </a:lnTo>
                <a:lnTo>
                  <a:pt x="11886" y="5529"/>
                </a:lnTo>
                <a:lnTo>
                  <a:pt x="11886" y="5529"/>
                </a:lnTo>
                <a:lnTo>
                  <a:pt x="11764" y="5432"/>
                </a:lnTo>
                <a:lnTo>
                  <a:pt x="11618" y="5383"/>
                </a:lnTo>
                <a:lnTo>
                  <a:pt x="11472" y="5335"/>
                </a:lnTo>
                <a:lnTo>
                  <a:pt x="11325" y="5335"/>
                </a:lnTo>
                <a:lnTo>
                  <a:pt x="11325" y="5335"/>
                </a:lnTo>
                <a:lnTo>
                  <a:pt x="11131" y="5359"/>
                </a:lnTo>
                <a:lnTo>
                  <a:pt x="10960" y="5408"/>
                </a:lnTo>
                <a:lnTo>
                  <a:pt x="10790" y="5505"/>
                </a:lnTo>
                <a:lnTo>
                  <a:pt x="10643" y="5651"/>
                </a:lnTo>
                <a:lnTo>
                  <a:pt x="7161" y="8988"/>
                </a:lnTo>
                <a:lnTo>
                  <a:pt x="5797" y="7648"/>
                </a:lnTo>
                <a:lnTo>
                  <a:pt x="5797" y="7648"/>
                </a:lnTo>
                <a:lnTo>
                  <a:pt x="5675" y="7527"/>
                </a:lnTo>
                <a:lnTo>
                  <a:pt x="5505" y="7454"/>
                </a:lnTo>
                <a:lnTo>
                  <a:pt x="5358" y="7405"/>
                </a:lnTo>
                <a:lnTo>
                  <a:pt x="5188" y="7380"/>
                </a:lnTo>
                <a:lnTo>
                  <a:pt x="5188" y="7380"/>
                </a:lnTo>
                <a:lnTo>
                  <a:pt x="5017" y="7405"/>
                </a:lnTo>
                <a:lnTo>
                  <a:pt x="4847" y="7454"/>
                </a:lnTo>
                <a:lnTo>
                  <a:pt x="4701" y="7527"/>
                </a:lnTo>
                <a:lnTo>
                  <a:pt x="4555" y="7648"/>
                </a:lnTo>
                <a:lnTo>
                  <a:pt x="4555" y="7648"/>
                </a:lnTo>
                <a:lnTo>
                  <a:pt x="4457" y="7770"/>
                </a:lnTo>
                <a:lnTo>
                  <a:pt x="4360" y="7916"/>
                </a:lnTo>
                <a:lnTo>
                  <a:pt x="4311" y="8087"/>
                </a:lnTo>
                <a:lnTo>
                  <a:pt x="4311" y="8257"/>
                </a:lnTo>
                <a:lnTo>
                  <a:pt x="4311" y="8257"/>
                </a:lnTo>
                <a:lnTo>
                  <a:pt x="4311" y="8428"/>
                </a:lnTo>
                <a:lnTo>
                  <a:pt x="4360" y="8598"/>
                </a:lnTo>
                <a:lnTo>
                  <a:pt x="4457" y="8744"/>
                </a:lnTo>
                <a:lnTo>
                  <a:pt x="4555" y="8890"/>
                </a:lnTo>
                <a:lnTo>
                  <a:pt x="6601" y="10936"/>
                </a:lnTo>
                <a:lnTo>
                  <a:pt x="6601" y="10936"/>
                </a:lnTo>
                <a:lnTo>
                  <a:pt x="6747" y="11034"/>
                </a:lnTo>
                <a:lnTo>
                  <a:pt x="6893" y="11131"/>
                </a:lnTo>
                <a:lnTo>
                  <a:pt x="7063" y="11180"/>
                </a:lnTo>
                <a:lnTo>
                  <a:pt x="7234" y="11180"/>
                </a:lnTo>
                <a:lnTo>
                  <a:pt x="7234" y="11180"/>
                </a:lnTo>
                <a:close/>
              </a:path>
            </a:pathLst>
          </a:custGeom>
          <a:noFill/>
          <a:ln w="12175" cap="rnd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50" tIns="68550" rIns="68550" bIns="6855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Google Shape;780;p29">
            <a:extLst>
              <a:ext uri="{FF2B5EF4-FFF2-40B4-BE49-F238E27FC236}">
                <a16:creationId xmlns:a16="http://schemas.microsoft.com/office/drawing/2014/main" id="{D085F2EA-9562-4AF1-8F6B-98DF6C3BEC2C}"/>
              </a:ext>
            </a:extLst>
          </p:cNvPr>
          <p:cNvSpPr/>
          <p:nvPr/>
        </p:nvSpPr>
        <p:spPr>
          <a:xfrm>
            <a:off x="4142789" y="3557703"/>
            <a:ext cx="227043" cy="227057"/>
          </a:xfrm>
          <a:custGeom>
            <a:avLst/>
            <a:gdLst/>
            <a:ahLst/>
            <a:cxnLst/>
            <a:rect l="l" t="t" r="r" b="b"/>
            <a:pathLst>
              <a:path w="16221" h="16222" fill="none" extrusionOk="0">
                <a:moveTo>
                  <a:pt x="0" y="8111"/>
                </a:moveTo>
                <a:lnTo>
                  <a:pt x="0" y="8111"/>
                </a:lnTo>
                <a:lnTo>
                  <a:pt x="0" y="7697"/>
                </a:lnTo>
                <a:lnTo>
                  <a:pt x="49" y="7283"/>
                </a:lnTo>
                <a:lnTo>
                  <a:pt x="98" y="6869"/>
                </a:lnTo>
                <a:lnTo>
                  <a:pt x="171" y="6479"/>
                </a:lnTo>
                <a:lnTo>
                  <a:pt x="244" y="6090"/>
                </a:lnTo>
                <a:lnTo>
                  <a:pt x="366" y="5700"/>
                </a:lnTo>
                <a:lnTo>
                  <a:pt x="487" y="5335"/>
                </a:lnTo>
                <a:lnTo>
                  <a:pt x="634" y="4945"/>
                </a:lnTo>
                <a:lnTo>
                  <a:pt x="804" y="4604"/>
                </a:lnTo>
                <a:lnTo>
                  <a:pt x="975" y="4239"/>
                </a:lnTo>
                <a:lnTo>
                  <a:pt x="1169" y="3898"/>
                </a:lnTo>
                <a:lnTo>
                  <a:pt x="1389" y="3581"/>
                </a:lnTo>
                <a:lnTo>
                  <a:pt x="1608" y="3264"/>
                </a:lnTo>
                <a:lnTo>
                  <a:pt x="1851" y="2948"/>
                </a:lnTo>
                <a:lnTo>
                  <a:pt x="2119" y="2656"/>
                </a:lnTo>
                <a:lnTo>
                  <a:pt x="2387" y="2388"/>
                </a:lnTo>
                <a:lnTo>
                  <a:pt x="2655" y="2120"/>
                </a:lnTo>
                <a:lnTo>
                  <a:pt x="2947" y="1852"/>
                </a:lnTo>
                <a:lnTo>
                  <a:pt x="3264" y="1608"/>
                </a:lnTo>
                <a:lnTo>
                  <a:pt x="3581" y="1389"/>
                </a:lnTo>
                <a:lnTo>
                  <a:pt x="3897" y="1170"/>
                </a:lnTo>
                <a:lnTo>
                  <a:pt x="4238" y="975"/>
                </a:lnTo>
                <a:lnTo>
                  <a:pt x="4603" y="805"/>
                </a:lnTo>
                <a:lnTo>
                  <a:pt x="4944" y="634"/>
                </a:lnTo>
                <a:lnTo>
                  <a:pt x="5334" y="488"/>
                </a:lnTo>
                <a:lnTo>
                  <a:pt x="5699" y="366"/>
                </a:lnTo>
                <a:lnTo>
                  <a:pt x="6089" y="244"/>
                </a:lnTo>
                <a:lnTo>
                  <a:pt x="6479" y="171"/>
                </a:lnTo>
                <a:lnTo>
                  <a:pt x="6868" y="98"/>
                </a:lnTo>
                <a:lnTo>
                  <a:pt x="7282" y="50"/>
                </a:lnTo>
                <a:lnTo>
                  <a:pt x="7696" y="1"/>
                </a:lnTo>
                <a:lnTo>
                  <a:pt x="8111" y="1"/>
                </a:lnTo>
                <a:lnTo>
                  <a:pt x="8111" y="1"/>
                </a:lnTo>
                <a:lnTo>
                  <a:pt x="8525" y="1"/>
                </a:lnTo>
                <a:lnTo>
                  <a:pt x="8939" y="50"/>
                </a:lnTo>
                <a:lnTo>
                  <a:pt x="9353" y="98"/>
                </a:lnTo>
                <a:lnTo>
                  <a:pt x="9742" y="171"/>
                </a:lnTo>
                <a:lnTo>
                  <a:pt x="10132" y="244"/>
                </a:lnTo>
                <a:lnTo>
                  <a:pt x="10522" y="366"/>
                </a:lnTo>
                <a:lnTo>
                  <a:pt x="10911" y="488"/>
                </a:lnTo>
                <a:lnTo>
                  <a:pt x="11277" y="634"/>
                </a:lnTo>
                <a:lnTo>
                  <a:pt x="11618" y="805"/>
                </a:lnTo>
                <a:lnTo>
                  <a:pt x="11983" y="975"/>
                </a:lnTo>
                <a:lnTo>
                  <a:pt x="12324" y="1170"/>
                </a:lnTo>
                <a:lnTo>
                  <a:pt x="12641" y="1389"/>
                </a:lnTo>
                <a:lnTo>
                  <a:pt x="12957" y="1608"/>
                </a:lnTo>
                <a:lnTo>
                  <a:pt x="13274" y="1852"/>
                </a:lnTo>
                <a:lnTo>
                  <a:pt x="13566" y="2120"/>
                </a:lnTo>
                <a:lnTo>
                  <a:pt x="13834" y="2388"/>
                </a:lnTo>
                <a:lnTo>
                  <a:pt x="14126" y="2656"/>
                </a:lnTo>
                <a:lnTo>
                  <a:pt x="14370" y="2948"/>
                </a:lnTo>
                <a:lnTo>
                  <a:pt x="14613" y="3264"/>
                </a:lnTo>
                <a:lnTo>
                  <a:pt x="14832" y="3581"/>
                </a:lnTo>
                <a:lnTo>
                  <a:pt x="15052" y="3898"/>
                </a:lnTo>
                <a:lnTo>
                  <a:pt x="15247" y="4239"/>
                </a:lnTo>
                <a:lnTo>
                  <a:pt x="15417" y="4604"/>
                </a:lnTo>
                <a:lnTo>
                  <a:pt x="15587" y="4945"/>
                </a:lnTo>
                <a:lnTo>
                  <a:pt x="15734" y="5335"/>
                </a:lnTo>
                <a:lnTo>
                  <a:pt x="15855" y="5700"/>
                </a:lnTo>
                <a:lnTo>
                  <a:pt x="15977" y="6090"/>
                </a:lnTo>
                <a:lnTo>
                  <a:pt x="16050" y="6479"/>
                </a:lnTo>
                <a:lnTo>
                  <a:pt x="16123" y="6869"/>
                </a:lnTo>
                <a:lnTo>
                  <a:pt x="16172" y="7283"/>
                </a:lnTo>
                <a:lnTo>
                  <a:pt x="16221" y="7697"/>
                </a:lnTo>
                <a:lnTo>
                  <a:pt x="16221" y="8111"/>
                </a:lnTo>
                <a:lnTo>
                  <a:pt x="16221" y="8111"/>
                </a:lnTo>
                <a:lnTo>
                  <a:pt x="16221" y="8525"/>
                </a:lnTo>
                <a:lnTo>
                  <a:pt x="16172" y="8939"/>
                </a:lnTo>
                <a:lnTo>
                  <a:pt x="16123" y="9353"/>
                </a:lnTo>
                <a:lnTo>
                  <a:pt x="16050" y="9743"/>
                </a:lnTo>
                <a:lnTo>
                  <a:pt x="15977" y="10133"/>
                </a:lnTo>
                <a:lnTo>
                  <a:pt x="15855" y="10522"/>
                </a:lnTo>
                <a:lnTo>
                  <a:pt x="15734" y="10888"/>
                </a:lnTo>
                <a:lnTo>
                  <a:pt x="15587" y="11277"/>
                </a:lnTo>
                <a:lnTo>
                  <a:pt x="15417" y="11618"/>
                </a:lnTo>
                <a:lnTo>
                  <a:pt x="15247" y="11984"/>
                </a:lnTo>
                <a:lnTo>
                  <a:pt x="15052" y="12324"/>
                </a:lnTo>
                <a:lnTo>
                  <a:pt x="14832" y="12641"/>
                </a:lnTo>
                <a:lnTo>
                  <a:pt x="14613" y="12958"/>
                </a:lnTo>
                <a:lnTo>
                  <a:pt x="14370" y="13274"/>
                </a:lnTo>
                <a:lnTo>
                  <a:pt x="14126" y="13567"/>
                </a:lnTo>
                <a:lnTo>
                  <a:pt x="13834" y="13835"/>
                </a:lnTo>
                <a:lnTo>
                  <a:pt x="13566" y="14102"/>
                </a:lnTo>
                <a:lnTo>
                  <a:pt x="13274" y="14370"/>
                </a:lnTo>
                <a:lnTo>
                  <a:pt x="12957" y="14614"/>
                </a:lnTo>
                <a:lnTo>
                  <a:pt x="12641" y="14833"/>
                </a:lnTo>
                <a:lnTo>
                  <a:pt x="12324" y="15052"/>
                </a:lnTo>
                <a:lnTo>
                  <a:pt x="11983" y="15247"/>
                </a:lnTo>
                <a:lnTo>
                  <a:pt x="11618" y="15418"/>
                </a:lnTo>
                <a:lnTo>
                  <a:pt x="11277" y="15588"/>
                </a:lnTo>
                <a:lnTo>
                  <a:pt x="10911" y="15734"/>
                </a:lnTo>
                <a:lnTo>
                  <a:pt x="10522" y="15856"/>
                </a:lnTo>
                <a:lnTo>
                  <a:pt x="10132" y="15978"/>
                </a:lnTo>
                <a:lnTo>
                  <a:pt x="9742" y="16051"/>
                </a:lnTo>
                <a:lnTo>
                  <a:pt x="9353" y="16124"/>
                </a:lnTo>
                <a:lnTo>
                  <a:pt x="8939" y="16173"/>
                </a:lnTo>
                <a:lnTo>
                  <a:pt x="8525" y="16221"/>
                </a:lnTo>
                <a:lnTo>
                  <a:pt x="8111" y="16221"/>
                </a:lnTo>
                <a:lnTo>
                  <a:pt x="8111" y="16221"/>
                </a:lnTo>
                <a:lnTo>
                  <a:pt x="7696" y="16221"/>
                </a:lnTo>
                <a:lnTo>
                  <a:pt x="7282" y="16173"/>
                </a:lnTo>
                <a:lnTo>
                  <a:pt x="6868" y="16124"/>
                </a:lnTo>
                <a:lnTo>
                  <a:pt x="6479" y="16051"/>
                </a:lnTo>
                <a:lnTo>
                  <a:pt x="6089" y="15978"/>
                </a:lnTo>
                <a:lnTo>
                  <a:pt x="5699" y="15856"/>
                </a:lnTo>
                <a:lnTo>
                  <a:pt x="5334" y="15734"/>
                </a:lnTo>
                <a:lnTo>
                  <a:pt x="4944" y="15588"/>
                </a:lnTo>
                <a:lnTo>
                  <a:pt x="4603" y="15418"/>
                </a:lnTo>
                <a:lnTo>
                  <a:pt x="4238" y="15247"/>
                </a:lnTo>
                <a:lnTo>
                  <a:pt x="3897" y="15052"/>
                </a:lnTo>
                <a:lnTo>
                  <a:pt x="3581" y="14833"/>
                </a:lnTo>
                <a:lnTo>
                  <a:pt x="3264" y="14614"/>
                </a:lnTo>
                <a:lnTo>
                  <a:pt x="2947" y="14370"/>
                </a:lnTo>
                <a:lnTo>
                  <a:pt x="2655" y="14102"/>
                </a:lnTo>
                <a:lnTo>
                  <a:pt x="2387" y="13835"/>
                </a:lnTo>
                <a:lnTo>
                  <a:pt x="2119" y="13567"/>
                </a:lnTo>
                <a:lnTo>
                  <a:pt x="1851" y="13274"/>
                </a:lnTo>
                <a:lnTo>
                  <a:pt x="1608" y="12958"/>
                </a:lnTo>
                <a:lnTo>
                  <a:pt x="1389" y="12641"/>
                </a:lnTo>
                <a:lnTo>
                  <a:pt x="1169" y="12324"/>
                </a:lnTo>
                <a:lnTo>
                  <a:pt x="975" y="11984"/>
                </a:lnTo>
                <a:lnTo>
                  <a:pt x="804" y="11618"/>
                </a:lnTo>
                <a:lnTo>
                  <a:pt x="634" y="11277"/>
                </a:lnTo>
                <a:lnTo>
                  <a:pt x="487" y="10888"/>
                </a:lnTo>
                <a:lnTo>
                  <a:pt x="366" y="10522"/>
                </a:lnTo>
                <a:lnTo>
                  <a:pt x="244" y="10133"/>
                </a:lnTo>
                <a:lnTo>
                  <a:pt x="171" y="9743"/>
                </a:lnTo>
                <a:lnTo>
                  <a:pt x="98" y="9353"/>
                </a:lnTo>
                <a:lnTo>
                  <a:pt x="49" y="8939"/>
                </a:lnTo>
                <a:lnTo>
                  <a:pt x="0" y="8525"/>
                </a:lnTo>
                <a:lnTo>
                  <a:pt x="0" y="8111"/>
                </a:lnTo>
                <a:lnTo>
                  <a:pt x="0" y="8111"/>
                </a:lnTo>
                <a:close/>
                <a:moveTo>
                  <a:pt x="7234" y="11180"/>
                </a:moveTo>
                <a:lnTo>
                  <a:pt x="7234" y="11180"/>
                </a:lnTo>
                <a:lnTo>
                  <a:pt x="7282" y="11180"/>
                </a:lnTo>
                <a:lnTo>
                  <a:pt x="7282" y="11180"/>
                </a:lnTo>
                <a:lnTo>
                  <a:pt x="7453" y="11155"/>
                </a:lnTo>
                <a:lnTo>
                  <a:pt x="7623" y="11082"/>
                </a:lnTo>
                <a:lnTo>
                  <a:pt x="7794" y="10985"/>
                </a:lnTo>
                <a:lnTo>
                  <a:pt x="7916" y="10863"/>
                </a:lnTo>
                <a:lnTo>
                  <a:pt x="12007" y="6747"/>
                </a:lnTo>
                <a:lnTo>
                  <a:pt x="12007" y="6747"/>
                </a:lnTo>
                <a:lnTo>
                  <a:pt x="12105" y="6625"/>
                </a:lnTo>
                <a:lnTo>
                  <a:pt x="12153" y="6504"/>
                </a:lnTo>
                <a:lnTo>
                  <a:pt x="12202" y="6358"/>
                </a:lnTo>
                <a:lnTo>
                  <a:pt x="12202" y="6211"/>
                </a:lnTo>
                <a:lnTo>
                  <a:pt x="12202" y="6211"/>
                </a:lnTo>
                <a:lnTo>
                  <a:pt x="12178" y="6017"/>
                </a:lnTo>
                <a:lnTo>
                  <a:pt x="12129" y="5822"/>
                </a:lnTo>
                <a:lnTo>
                  <a:pt x="12032" y="5676"/>
                </a:lnTo>
                <a:lnTo>
                  <a:pt x="11886" y="5529"/>
                </a:lnTo>
                <a:lnTo>
                  <a:pt x="11886" y="5529"/>
                </a:lnTo>
                <a:lnTo>
                  <a:pt x="11764" y="5432"/>
                </a:lnTo>
                <a:lnTo>
                  <a:pt x="11618" y="5383"/>
                </a:lnTo>
                <a:lnTo>
                  <a:pt x="11472" y="5335"/>
                </a:lnTo>
                <a:lnTo>
                  <a:pt x="11325" y="5335"/>
                </a:lnTo>
                <a:lnTo>
                  <a:pt x="11325" y="5335"/>
                </a:lnTo>
                <a:lnTo>
                  <a:pt x="11131" y="5359"/>
                </a:lnTo>
                <a:lnTo>
                  <a:pt x="10960" y="5408"/>
                </a:lnTo>
                <a:lnTo>
                  <a:pt x="10790" y="5505"/>
                </a:lnTo>
                <a:lnTo>
                  <a:pt x="10643" y="5651"/>
                </a:lnTo>
                <a:lnTo>
                  <a:pt x="7161" y="8988"/>
                </a:lnTo>
                <a:lnTo>
                  <a:pt x="5797" y="7648"/>
                </a:lnTo>
                <a:lnTo>
                  <a:pt x="5797" y="7648"/>
                </a:lnTo>
                <a:lnTo>
                  <a:pt x="5675" y="7527"/>
                </a:lnTo>
                <a:lnTo>
                  <a:pt x="5505" y="7454"/>
                </a:lnTo>
                <a:lnTo>
                  <a:pt x="5358" y="7405"/>
                </a:lnTo>
                <a:lnTo>
                  <a:pt x="5188" y="7380"/>
                </a:lnTo>
                <a:lnTo>
                  <a:pt x="5188" y="7380"/>
                </a:lnTo>
                <a:lnTo>
                  <a:pt x="5017" y="7405"/>
                </a:lnTo>
                <a:lnTo>
                  <a:pt x="4847" y="7454"/>
                </a:lnTo>
                <a:lnTo>
                  <a:pt x="4701" y="7527"/>
                </a:lnTo>
                <a:lnTo>
                  <a:pt x="4555" y="7648"/>
                </a:lnTo>
                <a:lnTo>
                  <a:pt x="4555" y="7648"/>
                </a:lnTo>
                <a:lnTo>
                  <a:pt x="4457" y="7770"/>
                </a:lnTo>
                <a:lnTo>
                  <a:pt x="4360" y="7916"/>
                </a:lnTo>
                <a:lnTo>
                  <a:pt x="4311" y="8087"/>
                </a:lnTo>
                <a:lnTo>
                  <a:pt x="4311" y="8257"/>
                </a:lnTo>
                <a:lnTo>
                  <a:pt x="4311" y="8257"/>
                </a:lnTo>
                <a:lnTo>
                  <a:pt x="4311" y="8428"/>
                </a:lnTo>
                <a:lnTo>
                  <a:pt x="4360" y="8598"/>
                </a:lnTo>
                <a:lnTo>
                  <a:pt x="4457" y="8744"/>
                </a:lnTo>
                <a:lnTo>
                  <a:pt x="4555" y="8890"/>
                </a:lnTo>
                <a:lnTo>
                  <a:pt x="6601" y="10936"/>
                </a:lnTo>
                <a:lnTo>
                  <a:pt x="6601" y="10936"/>
                </a:lnTo>
                <a:lnTo>
                  <a:pt x="6747" y="11034"/>
                </a:lnTo>
                <a:lnTo>
                  <a:pt x="6893" y="11131"/>
                </a:lnTo>
                <a:lnTo>
                  <a:pt x="7063" y="11180"/>
                </a:lnTo>
                <a:lnTo>
                  <a:pt x="7234" y="11180"/>
                </a:lnTo>
                <a:lnTo>
                  <a:pt x="7234" y="11180"/>
                </a:lnTo>
                <a:close/>
              </a:path>
            </a:pathLst>
          </a:custGeom>
          <a:noFill/>
          <a:ln w="12175" cap="rnd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50" tIns="68550" rIns="68550" bIns="6855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780;p29">
            <a:extLst>
              <a:ext uri="{FF2B5EF4-FFF2-40B4-BE49-F238E27FC236}">
                <a16:creationId xmlns:a16="http://schemas.microsoft.com/office/drawing/2014/main" id="{A969B883-D5C6-4916-94BC-4EF5044DDB8B}"/>
              </a:ext>
            </a:extLst>
          </p:cNvPr>
          <p:cNvSpPr/>
          <p:nvPr/>
        </p:nvSpPr>
        <p:spPr>
          <a:xfrm>
            <a:off x="4138510" y="3924197"/>
            <a:ext cx="227043" cy="227057"/>
          </a:xfrm>
          <a:custGeom>
            <a:avLst/>
            <a:gdLst/>
            <a:ahLst/>
            <a:cxnLst/>
            <a:rect l="l" t="t" r="r" b="b"/>
            <a:pathLst>
              <a:path w="16221" h="16222" fill="none" extrusionOk="0">
                <a:moveTo>
                  <a:pt x="0" y="8111"/>
                </a:moveTo>
                <a:lnTo>
                  <a:pt x="0" y="8111"/>
                </a:lnTo>
                <a:lnTo>
                  <a:pt x="0" y="7697"/>
                </a:lnTo>
                <a:lnTo>
                  <a:pt x="49" y="7283"/>
                </a:lnTo>
                <a:lnTo>
                  <a:pt x="98" y="6869"/>
                </a:lnTo>
                <a:lnTo>
                  <a:pt x="171" y="6479"/>
                </a:lnTo>
                <a:lnTo>
                  <a:pt x="244" y="6090"/>
                </a:lnTo>
                <a:lnTo>
                  <a:pt x="366" y="5700"/>
                </a:lnTo>
                <a:lnTo>
                  <a:pt x="487" y="5335"/>
                </a:lnTo>
                <a:lnTo>
                  <a:pt x="634" y="4945"/>
                </a:lnTo>
                <a:lnTo>
                  <a:pt x="804" y="4604"/>
                </a:lnTo>
                <a:lnTo>
                  <a:pt x="975" y="4239"/>
                </a:lnTo>
                <a:lnTo>
                  <a:pt x="1169" y="3898"/>
                </a:lnTo>
                <a:lnTo>
                  <a:pt x="1389" y="3581"/>
                </a:lnTo>
                <a:lnTo>
                  <a:pt x="1608" y="3264"/>
                </a:lnTo>
                <a:lnTo>
                  <a:pt x="1851" y="2948"/>
                </a:lnTo>
                <a:lnTo>
                  <a:pt x="2119" y="2656"/>
                </a:lnTo>
                <a:lnTo>
                  <a:pt x="2387" y="2388"/>
                </a:lnTo>
                <a:lnTo>
                  <a:pt x="2655" y="2120"/>
                </a:lnTo>
                <a:lnTo>
                  <a:pt x="2947" y="1852"/>
                </a:lnTo>
                <a:lnTo>
                  <a:pt x="3264" y="1608"/>
                </a:lnTo>
                <a:lnTo>
                  <a:pt x="3581" y="1389"/>
                </a:lnTo>
                <a:lnTo>
                  <a:pt x="3897" y="1170"/>
                </a:lnTo>
                <a:lnTo>
                  <a:pt x="4238" y="975"/>
                </a:lnTo>
                <a:lnTo>
                  <a:pt x="4603" y="805"/>
                </a:lnTo>
                <a:lnTo>
                  <a:pt x="4944" y="634"/>
                </a:lnTo>
                <a:lnTo>
                  <a:pt x="5334" y="488"/>
                </a:lnTo>
                <a:lnTo>
                  <a:pt x="5699" y="366"/>
                </a:lnTo>
                <a:lnTo>
                  <a:pt x="6089" y="244"/>
                </a:lnTo>
                <a:lnTo>
                  <a:pt x="6479" y="171"/>
                </a:lnTo>
                <a:lnTo>
                  <a:pt x="6868" y="98"/>
                </a:lnTo>
                <a:lnTo>
                  <a:pt x="7282" y="50"/>
                </a:lnTo>
                <a:lnTo>
                  <a:pt x="7696" y="1"/>
                </a:lnTo>
                <a:lnTo>
                  <a:pt x="8111" y="1"/>
                </a:lnTo>
                <a:lnTo>
                  <a:pt x="8111" y="1"/>
                </a:lnTo>
                <a:lnTo>
                  <a:pt x="8525" y="1"/>
                </a:lnTo>
                <a:lnTo>
                  <a:pt x="8939" y="50"/>
                </a:lnTo>
                <a:lnTo>
                  <a:pt x="9353" y="98"/>
                </a:lnTo>
                <a:lnTo>
                  <a:pt x="9742" y="171"/>
                </a:lnTo>
                <a:lnTo>
                  <a:pt x="10132" y="244"/>
                </a:lnTo>
                <a:lnTo>
                  <a:pt x="10522" y="366"/>
                </a:lnTo>
                <a:lnTo>
                  <a:pt x="10911" y="488"/>
                </a:lnTo>
                <a:lnTo>
                  <a:pt x="11277" y="634"/>
                </a:lnTo>
                <a:lnTo>
                  <a:pt x="11618" y="805"/>
                </a:lnTo>
                <a:lnTo>
                  <a:pt x="11983" y="975"/>
                </a:lnTo>
                <a:lnTo>
                  <a:pt x="12324" y="1170"/>
                </a:lnTo>
                <a:lnTo>
                  <a:pt x="12641" y="1389"/>
                </a:lnTo>
                <a:lnTo>
                  <a:pt x="12957" y="1608"/>
                </a:lnTo>
                <a:lnTo>
                  <a:pt x="13274" y="1852"/>
                </a:lnTo>
                <a:lnTo>
                  <a:pt x="13566" y="2120"/>
                </a:lnTo>
                <a:lnTo>
                  <a:pt x="13834" y="2388"/>
                </a:lnTo>
                <a:lnTo>
                  <a:pt x="14126" y="2656"/>
                </a:lnTo>
                <a:lnTo>
                  <a:pt x="14370" y="2948"/>
                </a:lnTo>
                <a:lnTo>
                  <a:pt x="14613" y="3264"/>
                </a:lnTo>
                <a:lnTo>
                  <a:pt x="14832" y="3581"/>
                </a:lnTo>
                <a:lnTo>
                  <a:pt x="15052" y="3898"/>
                </a:lnTo>
                <a:lnTo>
                  <a:pt x="15247" y="4239"/>
                </a:lnTo>
                <a:lnTo>
                  <a:pt x="15417" y="4604"/>
                </a:lnTo>
                <a:lnTo>
                  <a:pt x="15587" y="4945"/>
                </a:lnTo>
                <a:lnTo>
                  <a:pt x="15734" y="5335"/>
                </a:lnTo>
                <a:lnTo>
                  <a:pt x="15855" y="5700"/>
                </a:lnTo>
                <a:lnTo>
                  <a:pt x="15977" y="6090"/>
                </a:lnTo>
                <a:lnTo>
                  <a:pt x="16050" y="6479"/>
                </a:lnTo>
                <a:lnTo>
                  <a:pt x="16123" y="6869"/>
                </a:lnTo>
                <a:lnTo>
                  <a:pt x="16172" y="7283"/>
                </a:lnTo>
                <a:lnTo>
                  <a:pt x="16221" y="7697"/>
                </a:lnTo>
                <a:lnTo>
                  <a:pt x="16221" y="8111"/>
                </a:lnTo>
                <a:lnTo>
                  <a:pt x="16221" y="8111"/>
                </a:lnTo>
                <a:lnTo>
                  <a:pt x="16221" y="8525"/>
                </a:lnTo>
                <a:lnTo>
                  <a:pt x="16172" y="8939"/>
                </a:lnTo>
                <a:lnTo>
                  <a:pt x="16123" y="9353"/>
                </a:lnTo>
                <a:lnTo>
                  <a:pt x="16050" y="9743"/>
                </a:lnTo>
                <a:lnTo>
                  <a:pt x="15977" y="10133"/>
                </a:lnTo>
                <a:lnTo>
                  <a:pt x="15855" y="10522"/>
                </a:lnTo>
                <a:lnTo>
                  <a:pt x="15734" y="10888"/>
                </a:lnTo>
                <a:lnTo>
                  <a:pt x="15587" y="11277"/>
                </a:lnTo>
                <a:lnTo>
                  <a:pt x="15417" y="11618"/>
                </a:lnTo>
                <a:lnTo>
                  <a:pt x="15247" y="11984"/>
                </a:lnTo>
                <a:lnTo>
                  <a:pt x="15052" y="12324"/>
                </a:lnTo>
                <a:lnTo>
                  <a:pt x="14832" y="12641"/>
                </a:lnTo>
                <a:lnTo>
                  <a:pt x="14613" y="12958"/>
                </a:lnTo>
                <a:lnTo>
                  <a:pt x="14370" y="13274"/>
                </a:lnTo>
                <a:lnTo>
                  <a:pt x="14126" y="13567"/>
                </a:lnTo>
                <a:lnTo>
                  <a:pt x="13834" y="13835"/>
                </a:lnTo>
                <a:lnTo>
                  <a:pt x="13566" y="14102"/>
                </a:lnTo>
                <a:lnTo>
                  <a:pt x="13274" y="14370"/>
                </a:lnTo>
                <a:lnTo>
                  <a:pt x="12957" y="14614"/>
                </a:lnTo>
                <a:lnTo>
                  <a:pt x="12641" y="14833"/>
                </a:lnTo>
                <a:lnTo>
                  <a:pt x="12324" y="15052"/>
                </a:lnTo>
                <a:lnTo>
                  <a:pt x="11983" y="15247"/>
                </a:lnTo>
                <a:lnTo>
                  <a:pt x="11618" y="15418"/>
                </a:lnTo>
                <a:lnTo>
                  <a:pt x="11277" y="15588"/>
                </a:lnTo>
                <a:lnTo>
                  <a:pt x="10911" y="15734"/>
                </a:lnTo>
                <a:lnTo>
                  <a:pt x="10522" y="15856"/>
                </a:lnTo>
                <a:lnTo>
                  <a:pt x="10132" y="15978"/>
                </a:lnTo>
                <a:lnTo>
                  <a:pt x="9742" y="16051"/>
                </a:lnTo>
                <a:lnTo>
                  <a:pt x="9353" y="16124"/>
                </a:lnTo>
                <a:lnTo>
                  <a:pt x="8939" y="16173"/>
                </a:lnTo>
                <a:lnTo>
                  <a:pt x="8525" y="16221"/>
                </a:lnTo>
                <a:lnTo>
                  <a:pt x="8111" y="16221"/>
                </a:lnTo>
                <a:lnTo>
                  <a:pt x="8111" y="16221"/>
                </a:lnTo>
                <a:lnTo>
                  <a:pt x="7696" y="16221"/>
                </a:lnTo>
                <a:lnTo>
                  <a:pt x="7282" y="16173"/>
                </a:lnTo>
                <a:lnTo>
                  <a:pt x="6868" y="16124"/>
                </a:lnTo>
                <a:lnTo>
                  <a:pt x="6479" y="16051"/>
                </a:lnTo>
                <a:lnTo>
                  <a:pt x="6089" y="15978"/>
                </a:lnTo>
                <a:lnTo>
                  <a:pt x="5699" y="15856"/>
                </a:lnTo>
                <a:lnTo>
                  <a:pt x="5334" y="15734"/>
                </a:lnTo>
                <a:lnTo>
                  <a:pt x="4944" y="15588"/>
                </a:lnTo>
                <a:lnTo>
                  <a:pt x="4603" y="15418"/>
                </a:lnTo>
                <a:lnTo>
                  <a:pt x="4238" y="15247"/>
                </a:lnTo>
                <a:lnTo>
                  <a:pt x="3897" y="15052"/>
                </a:lnTo>
                <a:lnTo>
                  <a:pt x="3581" y="14833"/>
                </a:lnTo>
                <a:lnTo>
                  <a:pt x="3264" y="14614"/>
                </a:lnTo>
                <a:lnTo>
                  <a:pt x="2947" y="14370"/>
                </a:lnTo>
                <a:lnTo>
                  <a:pt x="2655" y="14102"/>
                </a:lnTo>
                <a:lnTo>
                  <a:pt x="2387" y="13835"/>
                </a:lnTo>
                <a:lnTo>
                  <a:pt x="2119" y="13567"/>
                </a:lnTo>
                <a:lnTo>
                  <a:pt x="1851" y="13274"/>
                </a:lnTo>
                <a:lnTo>
                  <a:pt x="1608" y="12958"/>
                </a:lnTo>
                <a:lnTo>
                  <a:pt x="1389" y="12641"/>
                </a:lnTo>
                <a:lnTo>
                  <a:pt x="1169" y="12324"/>
                </a:lnTo>
                <a:lnTo>
                  <a:pt x="975" y="11984"/>
                </a:lnTo>
                <a:lnTo>
                  <a:pt x="804" y="11618"/>
                </a:lnTo>
                <a:lnTo>
                  <a:pt x="634" y="11277"/>
                </a:lnTo>
                <a:lnTo>
                  <a:pt x="487" y="10888"/>
                </a:lnTo>
                <a:lnTo>
                  <a:pt x="366" y="10522"/>
                </a:lnTo>
                <a:lnTo>
                  <a:pt x="244" y="10133"/>
                </a:lnTo>
                <a:lnTo>
                  <a:pt x="171" y="9743"/>
                </a:lnTo>
                <a:lnTo>
                  <a:pt x="98" y="9353"/>
                </a:lnTo>
                <a:lnTo>
                  <a:pt x="49" y="8939"/>
                </a:lnTo>
                <a:lnTo>
                  <a:pt x="0" y="8525"/>
                </a:lnTo>
                <a:lnTo>
                  <a:pt x="0" y="8111"/>
                </a:lnTo>
                <a:lnTo>
                  <a:pt x="0" y="8111"/>
                </a:lnTo>
                <a:close/>
                <a:moveTo>
                  <a:pt x="7234" y="11180"/>
                </a:moveTo>
                <a:lnTo>
                  <a:pt x="7234" y="11180"/>
                </a:lnTo>
                <a:lnTo>
                  <a:pt x="7282" y="11180"/>
                </a:lnTo>
                <a:lnTo>
                  <a:pt x="7282" y="11180"/>
                </a:lnTo>
                <a:lnTo>
                  <a:pt x="7453" y="11155"/>
                </a:lnTo>
                <a:lnTo>
                  <a:pt x="7623" y="11082"/>
                </a:lnTo>
                <a:lnTo>
                  <a:pt x="7794" y="10985"/>
                </a:lnTo>
                <a:lnTo>
                  <a:pt x="7916" y="10863"/>
                </a:lnTo>
                <a:lnTo>
                  <a:pt x="12007" y="6747"/>
                </a:lnTo>
                <a:lnTo>
                  <a:pt x="12007" y="6747"/>
                </a:lnTo>
                <a:lnTo>
                  <a:pt x="12105" y="6625"/>
                </a:lnTo>
                <a:lnTo>
                  <a:pt x="12153" y="6504"/>
                </a:lnTo>
                <a:lnTo>
                  <a:pt x="12202" y="6358"/>
                </a:lnTo>
                <a:lnTo>
                  <a:pt x="12202" y="6211"/>
                </a:lnTo>
                <a:lnTo>
                  <a:pt x="12202" y="6211"/>
                </a:lnTo>
                <a:lnTo>
                  <a:pt x="12178" y="6017"/>
                </a:lnTo>
                <a:lnTo>
                  <a:pt x="12129" y="5822"/>
                </a:lnTo>
                <a:lnTo>
                  <a:pt x="12032" y="5676"/>
                </a:lnTo>
                <a:lnTo>
                  <a:pt x="11886" y="5529"/>
                </a:lnTo>
                <a:lnTo>
                  <a:pt x="11886" y="5529"/>
                </a:lnTo>
                <a:lnTo>
                  <a:pt x="11764" y="5432"/>
                </a:lnTo>
                <a:lnTo>
                  <a:pt x="11618" y="5383"/>
                </a:lnTo>
                <a:lnTo>
                  <a:pt x="11472" y="5335"/>
                </a:lnTo>
                <a:lnTo>
                  <a:pt x="11325" y="5335"/>
                </a:lnTo>
                <a:lnTo>
                  <a:pt x="11325" y="5335"/>
                </a:lnTo>
                <a:lnTo>
                  <a:pt x="11131" y="5359"/>
                </a:lnTo>
                <a:lnTo>
                  <a:pt x="10960" y="5408"/>
                </a:lnTo>
                <a:lnTo>
                  <a:pt x="10790" y="5505"/>
                </a:lnTo>
                <a:lnTo>
                  <a:pt x="10643" y="5651"/>
                </a:lnTo>
                <a:lnTo>
                  <a:pt x="7161" y="8988"/>
                </a:lnTo>
                <a:lnTo>
                  <a:pt x="5797" y="7648"/>
                </a:lnTo>
                <a:lnTo>
                  <a:pt x="5797" y="7648"/>
                </a:lnTo>
                <a:lnTo>
                  <a:pt x="5675" y="7527"/>
                </a:lnTo>
                <a:lnTo>
                  <a:pt x="5505" y="7454"/>
                </a:lnTo>
                <a:lnTo>
                  <a:pt x="5358" y="7405"/>
                </a:lnTo>
                <a:lnTo>
                  <a:pt x="5188" y="7380"/>
                </a:lnTo>
                <a:lnTo>
                  <a:pt x="5188" y="7380"/>
                </a:lnTo>
                <a:lnTo>
                  <a:pt x="5017" y="7405"/>
                </a:lnTo>
                <a:lnTo>
                  <a:pt x="4847" y="7454"/>
                </a:lnTo>
                <a:lnTo>
                  <a:pt x="4701" y="7527"/>
                </a:lnTo>
                <a:lnTo>
                  <a:pt x="4555" y="7648"/>
                </a:lnTo>
                <a:lnTo>
                  <a:pt x="4555" y="7648"/>
                </a:lnTo>
                <a:lnTo>
                  <a:pt x="4457" y="7770"/>
                </a:lnTo>
                <a:lnTo>
                  <a:pt x="4360" y="7916"/>
                </a:lnTo>
                <a:lnTo>
                  <a:pt x="4311" y="8087"/>
                </a:lnTo>
                <a:lnTo>
                  <a:pt x="4311" y="8257"/>
                </a:lnTo>
                <a:lnTo>
                  <a:pt x="4311" y="8257"/>
                </a:lnTo>
                <a:lnTo>
                  <a:pt x="4311" y="8428"/>
                </a:lnTo>
                <a:lnTo>
                  <a:pt x="4360" y="8598"/>
                </a:lnTo>
                <a:lnTo>
                  <a:pt x="4457" y="8744"/>
                </a:lnTo>
                <a:lnTo>
                  <a:pt x="4555" y="8890"/>
                </a:lnTo>
                <a:lnTo>
                  <a:pt x="6601" y="10936"/>
                </a:lnTo>
                <a:lnTo>
                  <a:pt x="6601" y="10936"/>
                </a:lnTo>
                <a:lnTo>
                  <a:pt x="6747" y="11034"/>
                </a:lnTo>
                <a:lnTo>
                  <a:pt x="6893" y="11131"/>
                </a:lnTo>
                <a:lnTo>
                  <a:pt x="7063" y="11180"/>
                </a:lnTo>
                <a:lnTo>
                  <a:pt x="7234" y="11180"/>
                </a:lnTo>
                <a:lnTo>
                  <a:pt x="7234" y="11180"/>
                </a:lnTo>
                <a:close/>
              </a:path>
            </a:pathLst>
          </a:custGeom>
          <a:noFill/>
          <a:ln w="12175" cap="rnd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50" tIns="68550" rIns="68550" bIns="6855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" name="Google Shape;278;p9">
            <a:extLst>
              <a:ext uri="{FF2B5EF4-FFF2-40B4-BE49-F238E27FC236}">
                <a16:creationId xmlns:a16="http://schemas.microsoft.com/office/drawing/2014/main" id="{555BE9F1-A296-4A64-AA69-7F473E98703C}"/>
              </a:ext>
            </a:extLst>
          </p:cNvPr>
          <p:cNvSpPr txBox="1"/>
          <p:nvPr/>
        </p:nvSpPr>
        <p:spPr>
          <a:xfrm>
            <a:off x="7516444" y="494278"/>
            <a:ext cx="1095214" cy="1569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24292D"/>
              </a:buClr>
              <a:buSzPts val="1400"/>
              <a:buFont typeface="Arial"/>
              <a:buNone/>
            </a:pPr>
            <a:r>
              <a:rPr lang="cs-CZ" sz="1400" b="1" i="0" u="none" strike="noStrike" cap="none" dirty="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rPr>
              <a:t>6 hlasů</a:t>
            </a:r>
          </a:p>
          <a:p>
            <a:pPr marL="0" marR="0" lvl="0" indent="0" algn="r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24292D"/>
              </a:buClr>
              <a:buSzPts val="1400"/>
              <a:buFont typeface="Arial"/>
              <a:buNone/>
            </a:pPr>
            <a:r>
              <a:rPr lang="cs-CZ" b="1" dirty="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rPr>
              <a:t>3 hlasy</a:t>
            </a:r>
          </a:p>
          <a:p>
            <a:pPr marL="0" marR="0" lvl="0" indent="0" algn="r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24292D"/>
              </a:buClr>
              <a:buSzPts val="1400"/>
              <a:buFont typeface="Arial"/>
              <a:buNone/>
            </a:pPr>
            <a:r>
              <a:rPr lang="cs-CZ" sz="1400" b="1" i="0" u="none" strike="noStrike" cap="none" dirty="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rPr>
              <a:t>3 hlasy</a:t>
            </a:r>
          </a:p>
          <a:p>
            <a:pPr marL="0" marR="0" lvl="0" indent="0" algn="r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24292D"/>
              </a:buClr>
              <a:buSzPts val="1400"/>
              <a:buFont typeface="Arial"/>
              <a:buNone/>
            </a:pPr>
            <a:r>
              <a:rPr lang="cs-CZ" b="1" dirty="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rPr>
              <a:t>2 hlasy</a:t>
            </a:r>
            <a:endParaRPr lang="cs-CZ" sz="1400" b="0" i="0" u="none" strike="noStrike" cap="none" dirty="0">
              <a:solidFill>
                <a:schemeClr val="accent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70" name="Google Shape;278;p9">
            <a:extLst>
              <a:ext uri="{FF2B5EF4-FFF2-40B4-BE49-F238E27FC236}">
                <a16:creationId xmlns:a16="http://schemas.microsoft.com/office/drawing/2014/main" id="{C44BDD6E-B87E-4528-9D59-030324ECAA45}"/>
              </a:ext>
            </a:extLst>
          </p:cNvPr>
          <p:cNvSpPr txBox="1"/>
          <p:nvPr/>
        </p:nvSpPr>
        <p:spPr>
          <a:xfrm>
            <a:off x="4165956" y="4710989"/>
            <a:ext cx="4839498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4292D"/>
              </a:buClr>
              <a:buSzPts val="1400"/>
              <a:buFont typeface="Arial"/>
              <a:buNone/>
            </a:pPr>
            <a:r>
              <a:rPr lang="cs-CZ" sz="1200" i="1" dirty="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rPr>
              <a:t>Návrhy, které nedostaly žádný hlas, jsou řazeny abecedně.</a:t>
            </a:r>
            <a:endParaRPr sz="1200" b="0" i="1" u="none" strike="noStrike" cap="none" dirty="0">
              <a:solidFill>
                <a:schemeClr val="accent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183" y="1049062"/>
            <a:ext cx="3036071" cy="4005419"/>
          </a:xfrm>
          <a:prstGeom prst="rect">
            <a:avLst/>
          </a:prstGeom>
        </p:spPr>
      </p:pic>
      <p:sp>
        <p:nvSpPr>
          <p:cNvPr id="254" name="Google Shape;254;p9"/>
          <p:cNvSpPr txBox="1"/>
          <p:nvPr/>
        </p:nvSpPr>
        <p:spPr>
          <a:xfrm>
            <a:off x="180000" y="1137075"/>
            <a:ext cx="3240000" cy="28622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rial"/>
              <a:buNone/>
            </a:pPr>
            <a:r>
              <a:rPr lang="cs-CZ" sz="3000" b="0" i="0" u="none" strike="noStrike" cap="none" dirty="0">
                <a:solidFill>
                  <a:schemeClr val="lt1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rPr>
              <a:t>Popis současného stavu: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rial"/>
              <a:buNone/>
            </a:pPr>
            <a:endParaRPr lang="cs-CZ" sz="3000" b="0" i="0" u="none" strike="noStrike" cap="none" dirty="0">
              <a:solidFill>
                <a:schemeClr val="lt1"/>
              </a:solidFill>
              <a:latin typeface="Proxima Nova Extrabold"/>
              <a:ea typeface="Proxima Nova Extrabold"/>
              <a:cs typeface="Proxima Nova Extrabold"/>
              <a:sym typeface="Proxima Nova Extrabold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rial"/>
              <a:buNone/>
            </a:pPr>
            <a:r>
              <a:rPr lang="cs-CZ" sz="3000" dirty="0">
                <a:solidFill>
                  <a:schemeClr val="lt1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rPr>
              <a:t>POZITIVA NÁMĚSTÍ</a:t>
            </a:r>
            <a:endParaRPr lang="cs-CZ" sz="3000" b="0" i="0" u="none" strike="noStrike" cap="none" dirty="0">
              <a:solidFill>
                <a:schemeClr val="lt1"/>
              </a:solidFill>
              <a:latin typeface="Proxima Nova Extrabold"/>
              <a:ea typeface="Proxima Nova Extrabold"/>
              <a:cs typeface="Proxima Nova Extrabold"/>
              <a:sym typeface="Proxima Nova Extrabold"/>
            </a:endParaRPr>
          </a:p>
        </p:txBody>
      </p:sp>
    </p:spTree>
    <p:extLst>
      <p:ext uri="{BB962C8B-B14F-4D97-AF65-F5344CB8AC3E}">
        <p14:creationId xmlns:p14="http://schemas.microsoft.com/office/powerpoint/2010/main" val="20698060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9"/>
          <p:cNvSpPr/>
          <p:nvPr/>
        </p:nvSpPr>
        <p:spPr>
          <a:xfrm flipH="1">
            <a:off x="0" y="0"/>
            <a:ext cx="3600000" cy="51435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4" name="Google Shape;254;p9"/>
          <p:cNvSpPr txBox="1"/>
          <p:nvPr/>
        </p:nvSpPr>
        <p:spPr>
          <a:xfrm>
            <a:off x="179999" y="1116266"/>
            <a:ext cx="3240000" cy="28622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rial"/>
              <a:buNone/>
            </a:pPr>
            <a:r>
              <a:rPr lang="cs-CZ" sz="3000" b="0" i="0" u="none" strike="noStrike" cap="none" dirty="0">
                <a:solidFill>
                  <a:schemeClr val="lt1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rPr>
              <a:t>Popis současného stavu: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rial"/>
              <a:buNone/>
            </a:pPr>
            <a:endParaRPr lang="cs-CZ" sz="3000" b="0" i="0" u="none" strike="noStrike" cap="none" dirty="0">
              <a:solidFill>
                <a:schemeClr val="lt1"/>
              </a:solidFill>
              <a:latin typeface="Proxima Nova Extrabold"/>
              <a:ea typeface="Proxima Nova Extrabold"/>
              <a:cs typeface="Proxima Nova Extrabold"/>
              <a:sym typeface="Proxima Nova Extrabold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rial"/>
              <a:buNone/>
            </a:pPr>
            <a:r>
              <a:rPr lang="cs-CZ" sz="3000" dirty="0">
                <a:solidFill>
                  <a:schemeClr val="lt1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rPr>
              <a:t>NEGATIVA NÁMĚSTÍ</a:t>
            </a:r>
            <a:endParaRPr lang="cs-CZ" sz="3000" b="0" i="0" u="none" strike="noStrike" cap="none" dirty="0">
              <a:solidFill>
                <a:schemeClr val="lt1"/>
              </a:solidFill>
              <a:latin typeface="Proxima Nova Extrabold"/>
              <a:ea typeface="Proxima Nova Extrabold"/>
              <a:cs typeface="Proxima Nova Extrabold"/>
              <a:sym typeface="Proxima Nova Extrabold"/>
            </a:endParaRPr>
          </a:p>
        </p:txBody>
      </p:sp>
      <p:sp>
        <p:nvSpPr>
          <p:cNvPr id="255" name="Google Shape;255;p9"/>
          <p:cNvSpPr txBox="1">
            <a:spLocks noGrp="1"/>
          </p:cNvSpPr>
          <p:nvPr>
            <p:ph type="sldNum" idx="12"/>
          </p:nvPr>
        </p:nvSpPr>
        <p:spPr>
          <a:xfrm>
            <a:off x="-73" y="4"/>
            <a:ext cx="669599" cy="113999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68400" tIns="68400" rIns="68400" bIns="68400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  <p:sp>
        <p:nvSpPr>
          <p:cNvPr id="278" name="Google Shape;278;p9"/>
          <p:cNvSpPr txBox="1"/>
          <p:nvPr/>
        </p:nvSpPr>
        <p:spPr>
          <a:xfrm>
            <a:off x="4367073" y="209585"/>
            <a:ext cx="3600000" cy="4724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buClr>
                <a:srgbClr val="24292D"/>
              </a:buClr>
              <a:buSzPts val="1400"/>
              <a:buFont typeface="Arial"/>
              <a:buNone/>
            </a:pPr>
            <a:r>
              <a:rPr lang="cs-CZ" sz="1200" b="1" i="0" u="none" strike="noStrike" cap="none" dirty="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rPr>
              <a:t>Přeplněné automobily</a:t>
            </a:r>
          </a:p>
          <a:p>
            <a:pPr>
              <a:spcBef>
                <a:spcPts val="600"/>
              </a:spcBef>
              <a:buClr>
                <a:srgbClr val="24292D"/>
              </a:buClr>
              <a:buSzPts val="1400"/>
            </a:pPr>
            <a:r>
              <a:rPr lang="cs-CZ" sz="1200" b="1" dirty="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rPr>
              <a:t>Nevyužitelné pro volný čas </a:t>
            </a:r>
            <a:br>
              <a:rPr lang="cs-CZ" sz="1200" b="1" dirty="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rPr>
            </a:br>
            <a:r>
              <a:rPr lang="cs-CZ" sz="1200" b="1" dirty="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rPr>
              <a:t>(nedá se tu scházet, neláká k posezení)</a:t>
            </a:r>
          </a:p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buClr>
                <a:srgbClr val="24292D"/>
              </a:buClr>
              <a:buSzPts val="1400"/>
              <a:buFont typeface="Arial"/>
              <a:buNone/>
            </a:pPr>
            <a:r>
              <a:rPr lang="cs-CZ" sz="1200" b="1" i="0" u="none" strike="noStrike" cap="none" dirty="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rPr>
              <a:t>Neživé</a:t>
            </a:r>
          </a:p>
          <a:p>
            <a:pPr>
              <a:spcBef>
                <a:spcPts val="600"/>
              </a:spcBef>
              <a:buClr>
                <a:srgbClr val="24292D"/>
              </a:buClr>
              <a:buSzPts val="1400"/>
            </a:pPr>
            <a:r>
              <a:rPr lang="cs-CZ" sz="1200" b="1" dirty="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rPr>
              <a:t>Hlučná dlažba</a:t>
            </a:r>
          </a:p>
          <a:p>
            <a:pPr>
              <a:spcBef>
                <a:spcPts val="600"/>
              </a:spcBef>
              <a:buClr>
                <a:srgbClr val="24292D"/>
              </a:buClr>
              <a:buSzPts val="1400"/>
            </a:pPr>
            <a:r>
              <a:rPr lang="cs-CZ" sz="1200" b="1" dirty="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rPr>
              <a:t>Málo laviček</a:t>
            </a:r>
          </a:p>
          <a:p>
            <a:pPr>
              <a:spcBef>
                <a:spcPts val="600"/>
              </a:spcBef>
              <a:buClr>
                <a:srgbClr val="24292D"/>
              </a:buClr>
              <a:buSzPts val="1400"/>
            </a:pPr>
            <a:r>
              <a:rPr lang="cs-CZ" sz="1200" b="1" dirty="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rPr>
              <a:t>Málo zeleně</a:t>
            </a:r>
          </a:p>
          <a:p>
            <a:pPr>
              <a:spcBef>
                <a:spcPts val="600"/>
              </a:spcBef>
              <a:buClr>
                <a:srgbClr val="24292D"/>
              </a:buClr>
              <a:buSzPts val="1400"/>
            </a:pPr>
            <a:r>
              <a:rPr lang="cs-CZ" sz="1200" b="1" dirty="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rPr>
              <a:t>Nevyužité</a:t>
            </a:r>
          </a:p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buClr>
                <a:srgbClr val="24292D"/>
              </a:buClr>
              <a:buSzPts val="1400"/>
              <a:buFont typeface="Arial"/>
              <a:buNone/>
            </a:pPr>
            <a:r>
              <a:rPr lang="cs-CZ" sz="1200" b="1" i="0" u="none" strike="noStrike" cap="none" dirty="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rPr>
              <a:t>Smutné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buClr>
                <a:srgbClr val="24292D"/>
              </a:buClr>
              <a:buSzPts val="1400"/>
              <a:buFont typeface="Arial"/>
              <a:buNone/>
            </a:pPr>
            <a:r>
              <a:rPr lang="cs-CZ" sz="1200" b="1" i="0" u="none" strike="noStrike" cap="none" dirty="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rPr>
              <a:t>Vizuálně nejednotné</a:t>
            </a:r>
          </a:p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buClr>
                <a:srgbClr val="24292D"/>
              </a:buClr>
              <a:buSzPts val="1400"/>
              <a:buFont typeface="Arial"/>
              <a:buNone/>
            </a:pPr>
            <a:r>
              <a:rPr lang="cs-CZ" sz="1200" b="1" i="0" u="none" strike="noStrike" cap="none" dirty="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rPr>
              <a:t>Průjezdové</a:t>
            </a:r>
          </a:p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buClr>
                <a:srgbClr val="24292D"/>
              </a:buClr>
              <a:buSzPts val="1400"/>
              <a:buFont typeface="Arial"/>
              <a:buNone/>
            </a:pPr>
            <a:r>
              <a:rPr lang="cs-CZ" sz="1200" b="1" i="0" u="none" strike="noStrike" cap="none" dirty="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rPr>
              <a:t>Malá unikátnost obchodů</a:t>
            </a:r>
          </a:p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buClr>
                <a:srgbClr val="24292D"/>
              </a:buClr>
              <a:buSzPts val="1400"/>
              <a:buFont typeface="Arial"/>
              <a:buNone/>
            </a:pPr>
            <a:r>
              <a:rPr lang="cs-CZ" sz="1200" b="1" i="0" u="none" strike="noStrike" cap="none" dirty="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rPr>
              <a:t>Fádní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buClr>
                <a:srgbClr val="24292D"/>
              </a:buClr>
              <a:buSzPts val="1400"/>
              <a:buFont typeface="Arial"/>
              <a:buNone/>
            </a:pPr>
            <a:r>
              <a:rPr lang="cs-CZ" sz="1200" i="0" u="none" strike="noStrike" cap="none" dirty="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rPr>
              <a:t>Nezklidněné</a:t>
            </a:r>
          </a:p>
          <a:p>
            <a:pPr>
              <a:spcBef>
                <a:spcPts val="600"/>
              </a:spcBef>
              <a:buClr>
                <a:srgbClr val="24292D"/>
              </a:buClr>
              <a:buSzPts val="1400"/>
            </a:pPr>
            <a:r>
              <a:rPr lang="cs-CZ" sz="1200" dirty="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rPr>
              <a:t>Otlučené</a:t>
            </a:r>
          </a:p>
          <a:p>
            <a:pPr>
              <a:spcBef>
                <a:spcPts val="600"/>
              </a:spcBef>
              <a:buClr>
                <a:srgbClr val="24292D"/>
              </a:buClr>
              <a:buSzPts val="1400"/>
            </a:pPr>
            <a:r>
              <a:rPr lang="cs-CZ" sz="1200" dirty="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rPr>
              <a:t>Pochmurné</a:t>
            </a:r>
          </a:p>
          <a:p>
            <a:pPr>
              <a:spcBef>
                <a:spcPts val="600"/>
              </a:spcBef>
              <a:buClr>
                <a:srgbClr val="24292D"/>
              </a:buClr>
              <a:buSzPts val="1400"/>
            </a:pPr>
            <a:r>
              <a:rPr lang="cs-CZ" sz="1200" i="0" u="none" strike="noStrike" cap="none" dirty="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rPr>
              <a:t>Stagnující</a:t>
            </a:r>
          </a:p>
          <a:p>
            <a:pPr>
              <a:spcBef>
                <a:spcPts val="600"/>
              </a:spcBef>
              <a:buClr>
                <a:srgbClr val="24292D"/>
              </a:buClr>
              <a:buSzPts val="1400"/>
            </a:pPr>
            <a:r>
              <a:rPr lang="cs-CZ" sz="1200" i="0" u="none" strike="noStrike" cap="none" dirty="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rPr>
              <a:t>Velké</a:t>
            </a:r>
          </a:p>
        </p:txBody>
      </p:sp>
      <p:sp>
        <p:nvSpPr>
          <p:cNvPr id="69" name="Google Shape;278;p9">
            <a:extLst>
              <a:ext uri="{FF2B5EF4-FFF2-40B4-BE49-F238E27FC236}">
                <a16:creationId xmlns:a16="http://schemas.microsoft.com/office/drawing/2014/main" id="{555BE9F1-A296-4A64-AA69-7F473E98703C}"/>
              </a:ext>
            </a:extLst>
          </p:cNvPr>
          <p:cNvSpPr txBox="1"/>
          <p:nvPr/>
        </p:nvSpPr>
        <p:spPr>
          <a:xfrm>
            <a:off x="7613074" y="177548"/>
            <a:ext cx="1349312" cy="380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600"/>
              </a:spcBef>
              <a:buClr>
                <a:srgbClr val="24292D"/>
              </a:buClr>
              <a:buSzPts val="1400"/>
              <a:buFont typeface="Arial"/>
              <a:buNone/>
            </a:pPr>
            <a:r>
              <a:rPr lang="cs-CZ" sz="1200" b="1" i="0" u="none" strike="noStrike" cap="none" dirty="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rPr>
              <a:t>6 hlasů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600"/>
              </a:spcBef>
              <a:buClr>
                <a:srgbClr val="24292D"/>
              </a:buClr>
              <a:buSzPts val="1400"/>
              <a:buFont typeface="Arial"/>
              <a:buNone/>
            </a:pPr>
            <a:endParaRPr lang="cs-CZ" sz="1200" b="1" dirty="0">
              <a:solidFill>
                <a:schemeClr val="accent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00"/>
              </a:spcBef>
              <a:buClr>
                <a:srgbClr val="24292D"/>
              </a:buClr>
              <a:buSzPts val="1400"/>
              <a:buFont typeface="Arial"/>
              <a:buNone/>
            </a:pPr>
            <a:r>
              <a:rPr lang="cs-CZ" sz="1200" b="1" dirty="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rPr>
              <a:t>  po 3 hlasech</a:t>
            </a:r>
            <a:br>
              <a:rPr lang="cs-CZ" sz="1200" b="1" dirty="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rPr>
            </a:br>
            <a:endParaRPr lang="cs-CZ" sz="1200" b="1" dirty="0">
              <a:solidFill>
                <a:schemeClr val="accent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00"/>
              </a:spcBef>
              <a:buClr>
                <a:srgbClr val="24292D"/>
              </a:buClr>
              <a:buSzPts val="1400"/>
              <a:buFont typeface="Arial"/>
              <a:buNone/>
            </a:pPr>
            <a:endParaRPr lang="cs-CZ" sz="1200" b="1" dirty="0">
              <a:solidFill>
                <a:schemeClr val="accent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00"/>
              </a:spcBef>
              <a:buClr>
                <a:srgbClr val="24292D"/>
              </a:buClr>
              <a:buSzPts val="1400"/>
              <a:buFont typeface="Arial"/>
              <a:buNone/>
            </a:pPr>
            <a:endParaRPr lang="cs-CZ" sz="1200" b="1" dirty="0">
              <a:solidFill>
                <a:schemeClr val="accent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00"/>
              </a:spcBef>
              <a:buClr>
                <a:srgbClr val="24292D"/>
              </a:buClr>
              <a:buSzPts val="1400"/>
              <a:buFont typeface="Arial"/>
              <a:buNone/>
            </a:pPr>
            <a:r>
              <a:rPr lang="cs-CZ" sz="1200" b="1" dirty="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rPr>
              <a:t>po 2 hlasech</a:t>
            </a:r>
          </a:p>
          <a:p>
            <a:pPr algn="ctr">
              <a:spcBef>
                <a:spcPts val="600"/>
              </a:spcBef>
              <a:buClr>
                <a:srgbClr val="24292D"/>
              </a:buClr>
              <a:buSzPts val="1400"/>
            </a:pPr>
            <a:endParaRPr lang="cs-CZ" sz="1200" b="1" i="0" u="none" strike="noStrike" cap="none" dirty="0">
              <a:solidFill>
                <a:schemeClr val="accent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algn="ctr">
              <a:spcBef>
                <a:spcPts val="600"/>
              </a:spcBef>
              <a:buClr>
                <a:srgbClr val="24292D"/>
              </a:buClr>
              <a:buSzPts val="1400"/>
            </a:pPr>
            <a:endParaRPr lang="cs-CZ" sz="1200" b="1" dirty="0">
              <a:solidFill>
                <a:schemeClr val="accent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algn="ctr">
              <a:spcBef>
                <a:spcPts val="600"/>
              </a:spcBef>
              <a:buClr>
                <a:srgbClr val="24292D"/>
              </a:buClr>
              <a:buSzPts val="1400"/>
            </a:pPr>
            <a:r>
              <a:rPr lang="cs-CZ" sz="1200" b="1" i="0" u="none" strike="noStrike" cap="none" dirty="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rPr>
              <a:t/>
            </a:r>
            <a:br>
              <a:rPr lang="cs-CZ" sz="1200" b="1" i="0" u="none" strike="noStrike" cap="none" dirty="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rPr>
            </a:br>
            <a:endParaRPr lang="cs-CZ" sz="800" b="1" i="0" u="none" strike="noStrike" cap="none" dirty="0">
              <a:solidFill>
                <a:schemeClr val="accent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algn="ctr">
              <a:spcBef>
                <a:spcPts val="600"/>
              </a:spcBef>
              <a:buClr>
                <a:srgbClr val="24292D"/>
              </a:buClr>
              <a:buSzPts val="1400"/>
            </a:pPr>
            <a:r>
              <a:rPr lang="cs-CZ" sz="1200" b="1" i="0" u="none" strike="noStrike" cap="none" dirty="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rPr>
              <a:t>po 1 hlasu</a:t>
            </a:r>
          </a:p>
          <a:p>
            <a:pPr algn="ctr">
              <a:spcBef>
                <a:spcPts val="600"/>
              </a:spcBef>
              <a:buClr>
                <a:srgbClr val="24292D"/>
              </a:buClr>
              <a:buSzPts val="1400"/>
            </a:pPr>
            <a:endParaRPr lang="cs-CZ" sz="1200" b="1" dirty="0">
              <a:solidFill>
                <a:schemeClr val="accent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algn="ctr">
              <a:spcBef>
                <a:spcPts val="600"/>
              </a:spcBef>
              <a:buClr>
                <a:srgbClr val="24292D"/>
              </a:buClr>
              <a:buSzPts val="1400"/>
            </a:pPr>
            <a:endParaRPr lang="cs-CZ" sz="1200" b="1" i="0" u="none" strike="noStrike" cap="none" dirty="0">
              <a:solidFill>
                <a:schemeClr val="accent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00"/>
              </a:spcBef>
              <a:buClr>
                <a:srgbClr val="24292D"/>
              </a:buClr>
              <a:buSzPts val="1400"/>
              <a:buFont typeface="Arial"/>
              <a:buNone/>
            </a:pPr>
            <a:endParaRPr lang="cs-CZ" sz="1200" b="0" i="0" u="none" strike="noStrike" cap="none" dirty="0">
              <a:solidFill>
                <a:schemeClr val="accent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3" name="Pravá složená závorka 2">
            <a:extLst>
              <a:ext uri="{FF2B5EF4-FFF2-40B4-BE49-F238E27FC236}">
                <a16:creationId xmlns:a16="http://schemas.microsoft.com/office/drawing/2014/main" id="{DFE337C8-01D6-4E4D-8F6D-07373D4C9952}"/>
              </a:ext>
            </a:extLst>
          </p:cNvPr>
          <p:cNvSpPr/>
          <p:nvPr/>
        </p:nvSpPr>
        <p:spPr>
          <a:xfrm>
            <a:off x="7509167" y="713509"/>
            <a:ext cx="207819" cy="505691"/>
          </a:xfrm>
          <a:prstGeom prst="rightBrace">
            <a:avLst>
              <a:gd name="adj1" fmla="val 59166"/>
              <a:gd name="adj2" fmla="val 5137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cs-CZ" dirty="0"/>
              <a:t> </a:t>
            </a:r>
          </a:p>
        </p:txBody>
      </p:sp>
      <p:sp>
        <p:nvSpPr>
          <p:cNvPr id="20" name="Pravá složená závorka 19">
            <a:extLst>
              <a:ext uri="{FF2B5EF4-FFF2-40B4-BE49-F238E27FC236}">
                <a16:creationId xmlns:a16="http://schemas.microsoft.com/office/drawing/2014/main" id="{0C1DC423-392D-4F9D-9985-262A74719B99}"/>
              </a:ext>
            </a:extLst>
          </p:cNvPr>
          <p:cNvSpPr/>
          <p:nvPr/>
        </p:nvSpPr>
        <p:spPr>
          <a:xfrm>
            <a:off x="7509166" y="1357746"/>
            <a:ext cx="207819" cy="1101436"/>
          </a:xfrm>
          <a:prstGeom prst="rightBrace">
            <a:avLst>
              <a:gd name="adj1" fmla="val 59166"/>
              <a:gd name="adj2" fmla="val 5137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cs-CZ" dirty="0"/>
              <a:t> </a:t>
            </a:r>
          </a:p>
        </p:txBody>
      </p:sp>
      <p:sp>
        <p:nvSpPr>
          <p:cNvPr id="21" name="Pravá složená závorka 20">
            <a:extLst>
              <a:ext uri="{FF2B5EF4-FFF2-40B4-BE49-F238E27FC236}">
                <a16:creationId xmlns:a16="http://schemas.microsoft.com/office/drawing/2014/main" id="{00D67321-4E65-4EC9-B644-1CF5615E2999}"/>
              </a:ext>
            </a:extLst>
          </p:cNvPr>
          <p:cNvSpPr/>
          <p:nvPr/>
        </p:nvSpPr>
        <p:spPr>
          <a:xfrm>
            <a:off x="7516093" y="2603788"/>
            <a:ext cx="207819" cy="978575"/>
          </a:xfrm>
          <a:prstGeom prst="rightBrace">
            <a:avLst>
              <a:gd name="adj1" fmla="val 59166"/>
              <a:gd name="adj2" fmla="val 5137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cs-CZ" dirty="0"/>
              <a:t> </a:t>
            </a:r>
          </a:p>
        </p:txBody>
      </p:sp>
      <p:cxnSp>
        <p:nvCxnSpPr>
          <p:cNvPr id="5" name="Přímá spojnice 4">
            <a:extLst>
              <a:ext uri="{FF2B5EF4-FFF2-40B4-BE49-F238E27FC236}">
                <a16:creationId xmlns:a16="http://schemas.microsoft.com/office/drawing/2014/main" id="{C50BCA9D-6E7B-4C75-A184-091FE2929B59}"/>
              </a:ext>
            </a:extLst>
          </p:cNvPr>
          <p:cNvCxnSpPr/>
          <p:nvPr/>
        </p:nvCxnSpPr>
        <p:spPr>
          <a:xfrm>
            <a:off x="4475022" y="570003"/>
            <a:ext cx="4392001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Přímá spojnice 23">
            <a:extLst>
              <a:ext uri="{FF2B5EF4-FFF2-40B4-BE49-F238E27FC236}">
                <a16:creationId xmlns:a16="http://schemas.microsoft.com/office/drawing/2014/main" id="{41A072A8-9124-4066-B43C-97128D82E30A}"/>
              </a:ext>
            </a:extLst>
          </p:cNvPr>
          <p:cNvCxnSpPr/>
          <p:nvPr/>
        </p:nvCxnSpPr>
        <p:spPr>
          <a:xfrm>
            <a:off x="4475021" y="1283512"/>
            <a:ext cx="4392001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Přímá spojnice 24">
            <a:extLst>
              <a:ext uri="{FF2B5EF4-FFF2-40B4-BE49-F238E27FC236}">
                <a16:creationId xmlns:a16="http://schemas.microsoft.com/office/drawing/2014/main" id="{33F78F19-4A0E-41A9-BFB5-14648053A1D8}"/>
              </a:ext>
            </a:extLst>
          </p:cNvPr>
          <p:cNvCxnSpPr/>
          <p:nvPr/>
        </p:nvCxnSpPr>
        <p:spPr>
          <a:xfrm>
            <a:off x="4475020" y="2571750"/>
            <a:ext cx="4392001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Přímá spojnice 25">
            <a:extLst>
              <a:ext uri="{FF2B5EF4-FFF2-40B4-BE49-F238E27FC236}">
                <a16:creationId xmlns:a16="http://schemas.microsoft.com/office/drawing/2014/main" id="{3E656773-816B-4B1F-AAA6-0E2EE6D26AAC}"/>
              </a:ext>
            </a:extLst>
          </p:cNvPr>
          <p:cNvCxnSpPr/>
          <p:nvPr/>
        </p:nvCxnSpPr>
        <p:spPr>
          <a:xfrm>
            <a:off x="4475019" y="3631622"/>
            <a:ext cx="4392001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Google Shape;782;p29">
            <a:extLst>
              <a:ext uri="{FF2B5EF4-FFF2-40B4-BE49-F238E27FC236}">
                <a16:creationId xmlns:a16="http://schemas.microsoft.com/office/drawing/2014/main" id="{50F28A43-AC82-4421-9C5E-19047794F5DE}"/>
              </a:ext>
            </a:extLst>
          </p:cNvPr>
          <p:cNvSpPr/>
          <p:nvPr/>
        </p:nvSpPr>
        <p:spPr>
          <a:xfrm>
            <a:off x="4069819" y="383245"/>
            <a:ext cx="189328" cy="172126"/>
          </a:xfrm>
          <a:custGeom>
            <a:avLst/>
            <a:gdLst/>
            <a:ahLst/>
            <a:cxnLst/>
            <a:rect l="l" t="t" r="r" b="b"/>
            <a:pathLst>
              <a:path w="16367" h="16368" fill="none" extrusionOk="0">
                <a:moveTo>
                  <a:pt x="16074" y="4385"/>
                </a:moveTo>
                <a:lnTo>
                  <a:pt x="11983" y="293"/>
                </a:lnTo>
                <a:lnTo>
                  <a:pt x="11983" y="293"/>
                </a:lnTo>
                <a:lnTo>
                  <a:pt x="11812" y="171"/>
                </a:lnTo>
                <a:lnTo>
                  <a:pt x="11642" y="74"/>
                </a:lnTo>
                <a:lnTo>
                  <a:pt x="11447" y="25"/>
                </a:lnTo>
                <a:lnTo>
                  <a:pt x="11252" y="1"/>
                </a:lnTo>
                <a:lnTo>
                  <a:pt x="5115" y="1"/>
                </a:lnTo>
                <a:lnTo>
                  <a:pt x="5115" y="1"/>
                </a:lnTo>
                <a:lnTo>
                  <a:pt x="4920" y="25"/>
                </a:lnTo>
                <a:lnTo>
                  <a:pt x="4725" y="74"/>
                </a:lnTo>
                <a:lnTo>
                  <a:pt x="4554" y="171"/>
                </a:lnTo>
                <a:lnTo>
                  <a:pt x="4384" y="293"/>
                </a:lnTo>
                <a:lnTo>
                  <a:pt x="292" y="4385"/>
                </a:lnTo>
                <a:lnTo>
                  <a:pt x="292" y="4385"/>
                </a:lnTo>
                <a:lnTo>
                  <a:pt x="171" y="4555"/>
                </a:lnTo>
                <a:lnTo>
                  <a:pt x="73" y="4726"/>
                </a:lnTo>
                <a:lnTo>
                  <a:pt x="24" y="4921"/>
                </a:lnTo>
                <a:lnTo>
                  <a:pt x="0" y="5115"/>
                </a:lnTo>
                <a:lnTo>
                  <a:pt x="0" y="11253"/>
                </a:lnTo>
                <a:lnTo>
                  <a:pt x="0" y="11253"/>
                </a:lnTo>
                <a:lnTo>
                  <a:pt x="24" y="11448"/>
                </a:lnTo>
                <a:lnTo>
                  <a:pt x="73" y="11642"/>
                </a:lnTo>
                <a:lnTo>
                  <a:pt x="171" y="11813"/>
                </a:lnTo>
                <a:lnTo>
                  <a:pt x="292" y="11983"/>
                </a:lnTo>
                <a:lnTo>
                  <a:pt x="4384" y="16075"/>
                </a:lnTo>
                <a:lnTo>
                  <a:pt x="4384" y="16075"/>
                </a:lnTo>
                <a:lnTo>
                  <a:pt x="4554" y="16197"/>
                </a:lnTo>
                <a:lnTo>
                  <a:pt x="4725" y="16294"/>
                </a:lnTo>
                <a:lnTo>
                  <a:pt x="4920" y="16343"/>
                </a:lnTo>
                <a:lnTo>
                  <a:pt x="5115" y="16367"/>
                </a:lnTo>
                <a:lnTo>
                  <a:pt x="11252" y="16367"/>
                </a:lnTo>
                <a:lnTo>
                  <a:pt x="11252" y="16367"/>
                </a:lnTo>
                <a:lnTo>
                  <a:pt x="11447" y="16343"/>
                </a:lnTo>
                <a:lnTo>
                  <a:pt x="11642" y="16294"/>
                </a:lnTo>
                <a:lnTo>
                  <a:pt x="11812" y="16197"/>
                </a:lnTo>
                <a:lnTo>
                  <a:pt x="11983" y="16075"/>
                </a:lnTo>
                <a:lnTo>
                  <a:pt x="16074" y="11983"/>
                </a:lnTo>
                <a:lnTo>
                  <a:pt x="16074" y="11983"/>
                </a:lnTo>
                <a:lnTo>
                  <a:pt x="16196" y="11813"/>
                </a:lnTo>
                <a:lnTo>
                  <a:pt x="16294" y="11642"/>
                </a:lnTo>
                <a:lnTo>
                  <a:pt x="16342" y="11448"/>
                </a:lnTo>
                <a:lnTo>
                  <a:pt x="16367" y="11253"/>
                </a:lnTo>
                <a:lnTo>
                  <a:pt x="16367" y="5115"/>
                </a:lnTo>
                <a:lnTo>
                  <a:pt x="16367" y="5115"/>
                </a:lnTo>
                <a:lnTo>
                  <a:pt x="16342" y="4921"/>
                </a:lnTo>
                <a:lnTo>
                  <a:pt x="16294" y="4726"/>
                </a:lnTo>
                <a:lnTo>
                  <a:pt x="16196" y="4555"/>
                </a:lnTo>
                <a:lnTo>
                  <a:pt x="16074" y="4385"/>
                </a:lnTo>
                <a:lnTo>
                  <a:pt x="16074" y="4385"/>
                </a:lnTo>
                <a:close/>
                <a:moveTo>
                  <a:pt x="9864" y="8452"/>
                </a:moveTo>
                <a:lnTo>
                  <a:pt x="11203" y="9792"/>
                </a:lnTo>
                <a:lnTo>
                  <a:pt x="11203" y="9792"/>
                </a:lnTo>
                <a:lnTo>
                  <a:pt x="11252" y="9840"/>
                </a:lnTo>
                <a:lnTo>
                  <a:pt x="11276" y="9913"/>
                </a:lnTo>
                <a:lnTo>
                  <a:pt x="11301" y="10059"/>
                </a:lnTo>
                <a:lnTo>
                  <a:pt x="11276" y="10206"/>
                </a:lnTo>
                <a:lnTo>
                  <a:pt x="11252" y="10279"/>
                </a:lnTo>
                <a:lnTo>
                  <a:pt x="11203" y="10327"/>
                </a:lnTo>
                <a:lnTo>
                  <a:pt x="10327" y="11204"/>
                </a:lnTo>
                <a:lnTo>
                  <a:pt x="10327" y="11204"/>
                </a:lnTo>
                <a:lnTo>
                  <a:pt x="10278" y="11253"/>
                </a:lnTo>
                <a:lnTo>
                  <a:pt x="10205" y="11277"/>
                </a:lnTo>
                <a:lnTo>
                  <a:pt x="10059" y="11302"/>
                </a:lnTo>
                <a:lnTo>
                  <a:pt x="9913" y="11277"/>
                </a:lnTo>
                <a:lnTo>
                  <a:pt x="9840" y="11253"/>
                </a:lnTo>
                <a:lnTo>
                  <a:pt x="9791" y="11204"/>
                </a:lnTo>
                <a:lnTo>
                  <a:pt x="8451" y="9865"/>
                </a:lnTo>
                <a:lnTo>
                  <a:pt x="8451" y="9865"/>
                </a:lnTo>
                <a:lnTo>
                  <a:pt x="8403" y="9816"/>
                </a:lnTo>
                <a:lnTo>
                  <a:pt x="8330" y="9792"/>
                </a:lnTo>
                <a:lnTo>
                  <a:pt x="8183" y="9767"/>
                </a:lnTo>
                <a:lnTo>
                  <a:pt x="8037" y="9792"/>
                </a:lnTo>
                <a:lnTo>
                  <a:pt x="7964" y="9816"/>
                </a:lnTo>
                <a:lnTo>
                  <a:pt x="7915" y="9865"/>
                </a:lnTo>
                <a:lnTo>
                  <a:pt x="6576" y="11204"/>
                </a:lnTo>
                <a:lnTo>
                  <a:pt x="6576" y="11204"/>
                </a:lnTo>
                <a:lnTo>
                  <a:pt x="6527" y="11253"/>
                </a:lnTo>
                <a:lnTo>
                  <a:pt x="6454" y="11277"/>
                </a:lnTo>
                <a:lnTo>
                  <a:pt x="6308" y="11302"/>
                </a:lnTo>
                <a:lnTo>
                  <a:pt x="6162" y="11277"/>
                </a:lnTo>
                <a:lnTo>
                  <a:pt x="6089" y="11253"/>
                </a:lnTo>
                <a:lnTo>
                  <a:pt x="6040" y="11204"/>
                </a:lnTo>
                <a:lnTo>
                  <a:pt x="5163" y="10327"/>
                </a:lnTo>
                <a:lnTo>
                  <a:pt x="5163" y="10327"/>
                </a:lnTo>
                <a:lnTo>
                  <a:pt x="5115" y="10279"/>
                </a:lnTo>
                <a:lnTo>
                  <a:pt x="5090" y="10206"/>
                </a:lnTo>
                <a:lnTo>
                  <a:pt x="5066" y="10059"/>
                </a:lnTo>
                <a:lnTo>
                  <a:pt x="5090" y="9913"/>
                </a:lnTo>
                <a:lnTo>
                  <a:pt x="5115" y="9840"/>
                </a:lnTo>
                <a:lnTo>
                  <a:pt x="5163" y="9792"/>
                </a:lnTo>
                <a:lnTo>
                  <a:pt x="6503" y="8452"/>
                </a:lnTo>
                <a:lnTo>
                  <a:pt x="6503" y="8452"/>
                </a:lnTo>
                <a:lnTo>
                  <a:pt x="6552" y="8403"/>
                </a:lnTo>
                <a:lnTo>
                  <a:pt x="6576" y="8330"/>
                </a:lnTo>
                <a:lnTo>
                  <a:pt x="6600" y="8184"/>
                </a:lnTo>
                <a:lnTo>
                  <a:pt x="6576" y="8038"/>
                </a:lnTo>
                <a:lnTo>
                  <a:pt x="6552" y="7965"/>
                </a:lnTo>
                <a:lnTo>
                  <a:pt x="6503" y="7916"/>
                </a:lnTo>
                <a:lnTo>
                  <a:pt x="5163" y="6577"/>
                </a:lnTo>
                <a:lnTo>
                  <a:pt x="5163" y="6577"/>
                </a:lnTo>
                <a:lnTo>
                  <a:pt x="5115" y="6528"/>
                </a:lnTo>
                <a:lnTo>
                  <a:pt x="5090" y="6455"/>
                </a:lnTo>
                <a:lnTo>
                  <a:pt x="5066" y="6309"/>
                </a:lnTo>
                <a:lnTo>
                  <a:pt x="5090" y="6163"/>
                </a:lnTo>
                <a:lnTo>
                  <a:pt x="5115" y="6090"/>
                </a:lnTo>
                <a:lnTo>
                  <a:pt x="5163" y="6041"/>
                </a:lnTo>
                <a:lnTo>
                  <a:pt x="6040" y="5164"/>
                </a:lnTo>
                <a:lnTo>
                  <a:pt x="6040" y="5164"/>
                </a:lnTo>
                <a:lnTo>
                  <a:pt x="6089" y="5115"/>
                </a:lnTo>
                <a:lnTo>
                  <a:pt x="6162" y="5091"/>
                </a:lnTo>
                <a:lnTo>
                  <a:pt x="6308" y="5067"/>
                </a:lnTo>
                <a:lnTo>
                  <a:pt x="6454" y="5091"/>
                </a:lnTo>
                <a:lnTo>
                  <a:pt x="6527" y="5115"/>
                </a:lnTo>
                <a:lnTo>
                  <a:pt x="6576" y="5164"/>
                </a:lnTo>
                <a:lnTo>
                  <a:pt x="7915" y="6504"/>
                </a:lnTo>
                <a:lnTo>
                  <a:pt x="7915" y="6504"/>
                </a:lnTo>
                <a:lnTo>
                  <a:pt x="7964" y="6552"/>
                </a:lnTo>
                <a:lnTo>
                  <a:pt x="8037" y="6577"/>
                </a:lnTo>
                <a:lnTo>
                  <a:pt x="8183" y="6601"/>
                </a:lnTo>
                <a:lnTo>
                  <a:pt x="8330" y="6577"/>
                </a:lnTo>
                <a:lnTo>
                  <a:pt x="8403" y="6552"/>
                </a:lnTo>
                <a:lnTo>
                  <a:pt x="8451" y="6504"/>
                </a:lnTo>
                <a:lnTo>
                  <a:pt x="9791" y="5164"/>
                </a:lnTo>
                <a:lnTo>
                  <a:pt x="9791" y="5164"/>
                </a:lnTo>
                <a:lnTo>
                  <a:pt x="9840" y="5115"/>
                </a:lnTo>
                <a:lnTo>
                  <a:pt x="9913" y="5091"/>
                </a:lnTo>
                <a:lnTo>
                  <a:pt x="10059" y="5067"/>
                </a:lnTo>
                <a:lnTo>
                  <a:pt x="10205" y="5091"/>
                </a:lnTo>
                <a:lnTo>
                  <a:pt x="10278" y="5115"/>
                </a:lnTo>
                <a:lnTo>
                  <a:pt x="10327" y="5164"/>
                </a:lnTo>
                <a:lnTo>
                  <a:pt x="11203" y="6041"/>
                </a:lnTo>
                <a:lnTo>
                  <a:pt x="11203" y="6041"/>
                </a:lnTo>
                <a:lnTo>
                  <a:pt x="11252" y="6090"/>
                </a:lnTo>
                <a:lnTo>
                  <a:pt x="11276" y="6163"/>
                </a:lnTo>
                <a:lnTo>
                  <a:pt x="11301" y="6309"/>
                </a:lnTo>
                <a:lnTo>
                  <a:pt x="11276" y="6455"/>
                </a:lnTo>
                <a:lnTo>
                  <a:pt x="11252" y="6528"/>
                </a:lnTo>
                <a:lnTo>
                  <a:pt x="11203" y="6577"/>
                </a:lnTo>
                <a:lnTo>
                  <a:pt x="9864" y="7916"/>
                </a:lnTo>
                <a:lnTo>
                  <a:pt x="9864" y="7916"/>
                </a:lnTo>
                <a:lnTo>
                  <a:pt x="9815" y="7965"/>
                </a:lnTo>
                <a:lnTo>
                  <a:pt x="9791" y="8038"/>
                </a:lnTo>
                <a:lnTo>
                  <a:pt x="9766" y="8184"/>
                </a:lnTo>
                <a:lnTo>
                  <a:pt x="9791" y="8330"/>
                </a:lnTo>
                <a:lnTo>
                  <a:pt x="9815" y="8403"/>
                </a:lnTo>
                <a:lnTo>
                  <a:pt x="9864" y="8452"/>
                </a:lnTo>
                <a:lnTo>
                  <a:pt x="9864" y="8452"/>
                </a:lnTo>
                <a:close/>
              </a:path>
            </a:pathLst>
          </a:custGeom>
          <a:noFill/>
          <a:ln w="12175" cap="rnd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50" tIns="68550" rIns="68550" bIns="6855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" name="Google Shape;782;p29">
            <a:extLst>
              <a:ext uri="{FF2B5EF4-FFF2-40B4-BE49-F238E27FC236}">
                <a16:creationId xmlns:a16="http://schemas.microsoft.com/office/drawing/2014/main" id="{933C1387-B67C-4291-8ADD-D808F92E03E0}"/>
              </a:ext>
            </a:extLst>
          </p:cNvPr>
          <p:cNvSpPr/>
          <p:nvPr/>
        </p:nvSpPr>
        <p:spPr>
          <a:xfrm>
            <a:off x="4069819" y="627446"/>
            <a:ext cx="189328" cy="172126"/>
          </a:xfrm>
          <a:custGeom>
            <a:avLst/>
            <a:gdLst/>
            <a:ahLst/>
            <a:cxnLst/>
            <a:rect l="l" t="t" r="r" b="b"/>
            <a:pathLst>
              <a:path w="16367" h="16368" fill="none" extrusionOk="0">
                <a:moveTo>
                  <a:pt x="16074" y="4385"/>
                </a:moveTo>
                <a:lnTo>
                  <a:pt x="11983" y="293"/>
                </a:lnTo>
                <a:lnTo>
                  <a:pt x="11983" y="293"/>
                </a:lnTo>
                <a:lnTo>
                  <a:pt x="11812" y="171"/>
                </a:lnTo>
                <a:lnTo>
                  <a:pt x="11642" y="74"/>
                </a:lnTo>
                <a:lnTo>
                  <a:pt x="11447" y="25"/>
                </a:lnTo>
                <a:lnTo>
                  <a:pt x="11252" y="1"/>
                </a:lnTo>
                <a:lnTo>
                  <a:pt x="5115" y="1"/>
                </a:lnTo>
                <a:lnTo>
                  <a:pt x="5115" y="1"/>
                </a:lnTo>
                <a:lnTo>
                  <a:pt x="4920" y="25"/>
                </a:lnTo>
                <a:lnTo>
                  <a:pt x="4725" y="74"/>
                </a:lnTo>
                <a:lnTo>
                  <a:pt x="4554" y="171"/>
                </a:lnTo>
                <a:lnTo>
                  <a:pt x="4384" y="293"/>
                </a:lnTo>
                <a:lnTo>
                  <a:pt x="292" y="4385"/>
                </a:lnTo>
                <a:lnTo>
                  <a:pt x="292" y="4385"/>
                </a:lnTo>
                <a:lnTo>
                  <a:pt x="171" y="4555"/>
                </a:lnTo>
                <a:lnTo>
                  <a:pt x="73" y="4726"/>
                </a:lnTo>
                <a:lnTo>
                  <a:pt x="24" y="4921"/>
                </a:lnTo>
                <a:lnTo>
                  <a:pt x="0" y="5115"/>
                </a:lnTo>
                <a:lnTo>
                  <a:pt x="0" y="11253"/>
                </a:lnTo>
                <a:lnTo>
                  <a:pt x="0" y="11253"/>
                </a:lnTo>
                <a:lnTo>
                  <a:pt x="24" y="11448"/>
                </a:lnTo>
                <a:lnTo>
                  <a:pt x="73" y="11642"/>
                </a:lnTo>
                <a:lnTo>
                  <a:pt x="171" y="11813"/>
                </a:lnTo>
                <a:lnTo>
                  <a:pt x="292" y="11983"/>
                </a:lnTo>
                <a:lnTo>
                  <a:pt x="4384" y="16075"/>
                </a:lnTo>
                <a:lnTo>
                  <a:pt x="4384" y="16075"/>
                </a:lnTo>
                <a:lnTo>
                  <a:pt x="4554" y="16197"/>
                </a:lnTo>
                <a:lnTo>
                  <a:pt x="4725" y="16294"/>
                </a:lnTo>
                <a:lnTo>
                  <a:pt x="4920" y="16343"/>
                </a:lnTo>
                <a:lnTo>
                  <a:pt x="5115" y="16367"/>
                </a:lnTo>
                <a:lnTo>
                  <a:pt x="11252" y="16367"/>
                </a:lnTo>
                <a:lnTo>
                  <a:pt x="11252" y="16367"/>
                </a:lnTo>
                <a:lnTo>
                  <a:pt x="11447" y="16343"/>
                </a:lnTo>
                <a:lnTo>
                  <a:pt x="11642" y="16294"/>
                </a:lnTo>
                <a:lnTo>
                  <a:pt x="11812" y="16197"/>
                </a:lnTo>
                <a:lnTo>
                  <a:pt x="11983" y="16075"/>
                </a:lnTo>
                <a:lnTo>
                  <a:pt x="16074" y="11983"/>
                </a:lnTo>
                <a:lnTo>
                  <a:pt x="16074" y="11983"/>
                </a:lnTo>
                <a:lnTo>
                  <a:pt x="16196" y="11813"/>
                </a:lnTo>
                <a:lnTo>
                  <a:pt x="16294" y="11642"/>
                </a:lnTo>
                <a:lnTo>
                  <a:pt x="16342" y="11448"/>
                </a:lnTo>
                <a:lnTo>
                  <a:pt x="16367" y="11253"/>
                </a:lnTo>
                <a:lnTo>
                  <a:pt x="16367" y="5115"/>
                </a:lnTo>
                <a:lnTo>
                  <a:pt x="16367" y="5115"/>
                </a:lnTo>
                <a:lnTo>
                  <a:pt x="16342" y="4921"/>
                </a:lnTo>
                <a:lnTo>
                  <a:pt x="16294" y="4726"/>
                </a:lnTo>
                <a:lnTo>
                  <a:pt x="16196" y="4555"/>
                </a:lnTo>
                <a:lnTo>
                  <a:pt x="16074" y="4385"/>
                </a:lnTo>
                <a:lnTo>
                  <a:pt x="16074" y="4385"/>
                </a:lnTo>
                <a:close/>
                <a:moveTo>
                  <a:pt x="9864" y="8452"/>
                </a:moveTo>
                <a:lnTo>
                  <a:pt x="11203" y="9792"/>
                </a:lnTo>
                <a:lnTo>
                  <a:pt x="11203" y="9792"/>
                </a:lnTo>
                <a:lnTo>
                  <a:pt x="11252" y="9840"/>
                </a:lnTo>
                <a:lnTo>
                  <a:pt x="11276" y="9913"/>
                </a:lnTo>
                <a:lnTo>
                  <a:pt x="11301" y="10059"/>
                </a:lnTo>
                <a:lnTo>
                  <a:pt x="11276" y="10206"/>
                </a:lnTo>
                <a:lnTo>
                  <a:pt x="11252" y="10279"/>
                </a:lnTo>
                <a:lnTo>
                  <a:pt x="11203" y="10327"/>
                </a:lnTo>
                <a:lnTo>
                  <a:pt x="10327" y="11204"/>
                </a:lnTo>
                <a:lnTo>
                  <a:pt x="10327" y="11204"/>
                </a:lnTo>
                <a:lnTo>
                  <a:pt x="10278" y="11253"/>
                </a:lnTo>
                <a:lnTo>
                  <a:pt x="10205" y="11277"/>
                </a:lnTo>
                <a:lnTo>
                  <a:pt x="10059" y="11302"/>
                </a:lnTo>
                <a:lnTo>
                  <a:pt x="9913" y="11277"/>
                </a:lnTo>
                <a:lnTo>
                  <a:pt x="9840" y="11253"/>
                </a:lnTo>
                <a:lnTo>
                  <a:pt x="9791" y="11204"/>
                </a:lnTo>
                <a:lnTo>
                  <a:pt x="8451" y="9865"/>
                </a:lnTo>
                <a:lnTo>
                  <a:pt x="8451" y="9865"/>
                </a:lnTo>
                <a:lnTo>
                  <a:pt x="8403" y="9816"/>
                </a:lnTo>
                <a:lnTo>
                  <a:pt x="8330" y="9792"/>
                </a:lnTo>
                <a:lnTo>
                  <a:pt x="8183" y="9767"/>
                </a:lnTo>
                <a:lnTo>
                  <a:pt x="8037" y="9792"/>
                </a:lnTo>
                <a:lnTo>
                  <a:pt x="7964" y="9816"/>
                </a:lnTo>
                <a:lnTo>
                  <a:pt x="7915" y="9865"/>
                </a:lnTo>
                <a:lnTo>
                  <a:pt x="6576" y="11204"/>
                </a:lnTo>
                <a:lnTo>
                  <a:pt x="6576" y="11204"/>
                </a:lnTo>
                <a:lnTo>
                  <a:pt x="6527" y="11253"/>
                </a:lnTo>
                <a:lnTo>
                  <a:pt x="6454" y="11277"/>
                </a:lnTo>
                <a:lnTo>
                  <a:pt x="6308" y="11302"/>
                </a:lnTo>
                <a:lnTo>
                  <a:pt x="6162" y="11277"/>
                </a:lnTo>
                <a:lnTo>
                  <a:pt x="6089" y="11253"/>
                </a:lnTo>
                <a:lnTo>
                  <a:pt x="6040" y="11204"/>
                </a:lnTo>
                <a:lnTo>
                  <a:pt x="5163" y="10327"/>
                </a:lnTo>
                <a:lnTo>
                  <a:pt x="5163" y="10327"/>
                </a:lnTo>
                <a:lnTo>
                  <a:pt x="5115" y="10279"/>
                </a:lnTo>
                <a:lnTo>
                  <a:pt x="5090" y="10206"/>
                </a:lnTo>
                <a:lnTo>
                  <a:pt x="5066" y="10059"/>
                </a:lnTo>
                <a:lnTo>
                  <a:pt x="5090" y="9913"/>
                </a:lnTo>
                <a:lnTo>
                  <a:pt x="5115" y="9840"/>
                </a:lnTo>
                <a:lnTo>
                  <a:pt x="5163" y="9792"/>
                </a:lnTo>
                <a:lnTo>
                  <a:pt x="6503" y="8452"/>
                </a:lnTo>
                <a:lnTo>
                  <a:pt x="6503" y="8452"/>
                </a:lnTo>
                <a:lnTo>
                  <a:pt x="6552" y="8403"/>
                </a:lnTo>
                <a:lnTo>
                  <a:pt x="6576" y="8330"/>
                </a:lnTo>
                <a:lnTo>
                  <a:pt x="6600" y="8184"/>
                </a:lnTo>
                <a:lnTo>
                  <a:pt x="6576" y="8038"/>
                </a:lnTo>
                <a:lnTo>
                  <a:pt x="6552" y="7965"/>
                </a:lnTo>
                <a:lnTo>
                  <a:pt x="6503" y="7916"/>
                </a:lnTo>
                <a:lnTo>
                  <a:pt x="5163" y="6577"/>
                </a:lnTo>
                <a:lnTo>
                  <a:pt x="5163" y="6577"/>
                </a:lnTo>
                <a:lnTo>
                  <a:pt x="5115" y="6528"/>
                </a:lnTo>
                <a:lnTo>
                  <a:pt x="5090" y="6455"/>
                </a:lnTo>
                <a:lnTo>
                  <a:pt x="5066" y="6309"/>
                </a:lnTo>
                <a:lnTo>
                  <a:pt x="5090" y="6163"/>
                </a:lnTo>
                <a:lnTo>
                  <a:pt x="5115" y="6090"/>
                </a:lnTo>
                <a:lnTo>
                  <a:pt x="5163" y="6041"/>
                </a:lnTo>
                <a:lnTo>
                  <a:pt x="6040" y="5164"/>
                </a:lnTo>
                <a:lnTo>
                  <a:pt x="6040" y="5164"/>
                </a:lnTo>
                <a:lnTo>
                  <a:pt x="6089" y="5115"/>
                </a:lnTo>
                <a:lnTo>
                  <a:pt x="6162" y="5091"/>
                </a:lnTo>
                <a:lnTo>
                  <a:pt x="6308" y="5067"/>
                </a:lnTo>
                <a:lnTo>
                  <a:pt x="6454" y="5091"/>
                </a:lnTo>
                <a:lnTo>
                  <a:pt x="6527" y="5115"/>
                </a:lnTo>
                <a:lnTo>
                  <a:pt x="6576" y="5164"/>
                </a:lnTo>
                <a:lnTo>
                  <a:pt x="7915" y="6504"/>
                </a:lnTo>
                <a:lnTo>
                  <a:pt x="7915" y="6504"/>
                </a:lnTo>
                <a:lnTo>
                  <a:pt x="7964" y="6552"/>
                </a:lnTo>
                <a:lnTo>
                  <a:pt x="8037" y="6577"/>
                </a:lnTo>
                <a:lnTo>
                  <a:pt x="8183" y="6601"/>
                </a:lnTo>
                <a:lnTo>
                  <a:pt x="8330" y="6577"/>
                </a:lnTo>
                <a:lnTo>
                  <a:pt x="8403" y="6552"/>
                </a:lnTo>
                <a:lnTo>
                  <a:pt x="8451" y="6504"/>
                </a:lnTo>
                <a:lnTo>
                  <a:pt x="9791" y="5164"/>
                </a:lnTo>
                <a:lnTo>
                  <a:pt x="9791" y="5164"/>
                </a:lnTo>
                <a:lnTo>
                  <a:pt x="9840" y="5115"/>
                </a:lnTo>
                <a:lnTo>
                  <a:pt x="9913" y="5091"/>
                </a:lnTo>
                <a:lnTo>
                  <a:pt x="10059" y="5067"/>
                </a:lnTo>
                <a:lnTo>
                  <a:pt x="10205" y="5091"/>
                </a:lnTo>
                <a:lnTo>
                  <a:pt x="10278" y="5115"/>
                </a:lnTo>
                <a:lnTo>
                  <a:pt x="10327" y="5164"/>
                </a:lnTo>
                <a:lnTo>
                  <a:pt x="11203" y="6041"/>
                </a:lnTo>
                <a:lnTo>
                  <a:pt x="11203" y="6041"/>
                </a:lnTo>
                <a:lnTo>
                  <a:pt x="11252" y="6090"/>
                </a:lnTo>
                <a:lnTo>
                  <a:pt x="11276" y="6163"/>
                </a:lnTo>
                <a:lnTo>
                  <a:pt x="11301" y="6309"/>
                </a:lnTo>
                <a:lnTo>
                  <a:pt x="11276" y="6455"/>
                </a:lnTo>
                <a:lnTo>
                  <a:pt x="11252" y="6528"/>
                </a:lnTo>
                <a:lnTo>
                  <a:pt x="11203" y="6577"/>
                </a:lnTo>
                <a:lnTo>
                  <a:pt x="9864" y="7916"/>
                </a:lnTo>
                <a:lnTo>
                  <a:pt x="9864" y="7916"/>
                </a:lnTo>
                <a:lnTo>
                  <a:pt x="9815" y="7965"/>
                </a:lnTo>
                <a:lnTo>
                  <a:pt x="9791" y="8038"/>
                </a:lnTo>
                <a:lnTo>
                  <a:pt x="9766" y="8184"/>
                </a:lnTo>
                <a:lnTo>
                  <a:pt x="9791" y="8330"/>
                </a:lnTo>
                <a:lnTo>
                  <a:pt x="9815" y="8403"/>
                </a:lnTo>
                <a:lnTo>
                  <a:pt x="9864" y="8452"/>
                </a:lnTo>
                <a:lnTo>
                  <a:pt x="9864" y="8452"/>
                </a:lnTo>
                <a:close/>
              </a:path>
            </a:pathLst>
          </a:custGeom>
          <a:noFill/>
          <a:ln w="12175" cap="rnd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50" tIns="68550" rIns="68550" bIns="6855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Google Shape;782;p29">
            <a:extLst>
              <a:ext uri="{FF2B5EF4-FFF2-40B4-BE49-F238E27FC236}">
                <a16:creationId xmlns:a16="http://schemas.microsoft.com/office/drawing/2014/main" id="{3861DE34-6A7C-4D30-9F76-05A825AD9E53}"/>
              </a:ext>
            </a:extLst>
          </p:cNvPr>
          <p:cNvSpPr/>
          <p:nvPr/>
        </p:nvSpPr>
        <p:spPr>
          <a:xfrm>
            <a:off x="4069819" y="1064920"/>
            <a:ext cx="189328" cy="172126"/>
          </a:xfrm>
          <a:custGeom>
            <a:avLst/>
            <a:gdLst/>
            <a:ahLst/>
            <a:cxnLst/>
            <a:rect l="l" t="t" r="r" b="b"/>
            <a:pathLst>
              <a:path w="16367" h="16368" fill="none" extrusionOk="0">
                <a:moveTo>
                  <a:pt x="16074" y="4385"/>
                </a:moveTo>
                <a:lnTo>
                  <a:pt x="11983" y="293"/>
                </a:lnTo>
                <a:lnTo>
                  <a:pt x="11983" y="293"/>
                </a:lnTo>
                <a:lnTo>
                  <a:pt x="11812" y="171"/>
                </a:lnTo>
                <a:lnTo>
                  <a:pt x="11642" y="74"/>
                </a:lnTo>
                <a:lnTo>
                  <a:pt x="11447" y="25"/>
                </a:lnTo>
                <a:lnTo>
                  <a:pt x="11252" y="1"/>
                </a:lnTo>
                <a:lnTo>
                  <a:pt x="5115" y="1"/>
                </a:lnTo>
                <a:lnTo>
                  <a:pt x="5115" y="1"/>
                </a:lnTo>
                <a:lnTo>
                  <a:pt x="4920" y="25"/>
                </a:lnTo>
                <a:lnTo>
                  <a:pt x="4725" y="74"/>
                </a:lnTo>
                <a:lnTo>
                  <a:pt x="4554" y="171"/>
                </a:lnTo>
                <a:lnTo>
                  <a:pt x="4384" y="293"/>
                </a:lnTo>
                <a:lnTo>
                  <a:pt x="292" y="4385"/>
                </a:lnTo>
                <a:lnTo>
                  <a:pt x="292" y="4385"/>
                </a:lnTo>
                <a:lnTo>
                  <a:pt x="171" y="4555"/>
                </a:lnTo>
                <a:lnTo>
                  <a:pt x="73" y="4726"/>
                </a:lnTo>
                <a:lnTo>
                  <a:pt x="24" y="4921"/>
                </a:lnTo>
                <a:lnTo>
                  <a:pt x="0" y="5115"/>
                </a:lnTo>
                <a:lnTo>
                  <a:pt x="0" y="11253"/>
                </a:lnTo>
                <a:lnTo>
                  <a:pt x="0" y="11253"/>
                </a:lnTo>
                <a:lnTo>
                  <a:pt x="24" y="11448"/>
                </a:lnTo>
                <a:lnTo>
                  <a:pt x="73" y="11642"/>
                </a:lnTo>
                <a:lnTo>
                  <a:pt x="171" y="11813"/>
                </a:lnTo>
                <a:lnTo>
                  <a:pt x="292" y="11983"/>
                </a:lnTo>
                <a:lnTo>
                  <a:pt x="4384" y="16075"/>
                </a:lnTo>
                <a:lnTo>
                  <a:pt x="4384" y="16075"/>
                </a:lnTo>
                <a:lnTo>
                  <a:pt x="4554" y="16197"/>
                </a:lnTo>
                <a:lnTo>
                  <a:pt x="4725" y="16294"/>
                </a:lnTo>
                <a:lnTo>
                  <a:pt x="4920" y="16343"/>
                </a:lnTo>
                <a:lnTo>
                  <a:pt x="5115" y="16367"/>
                </a:lnTo>
                <a:lnTo>
                  <a:pt x="11252" y="16367"/>
                </a:lnTo>
                <a:lnTo>
                  <a:pt x="11252" y="16367"/>
                </a:lnTo>
                <a:lnTo>
                  <a:pt x="11447" y="16343"/>
                </a:lnTo>
                <a:lnTo>
                  <a:pt x="11642" y="16294"/>
                </a:lnTo>
                <a:lnTo>
                  <a:pt x="11812" y="16197"/>
                </a:lnTo>
                <a:lnTo>
                  <a:pt x="11983" y="16075"/>
                </a:lnTo>
                <a:lnTo>
                  <a:pt x="16074" y="11983"/>
                </a:lnTo>
                <a:lnTo>
                  <a:pt x="16074" y="11983"/>
                </a:lnTo>
                <a:lnTo>
                  <a:pt x="16196" y="11813"/>
                </a:lnTo>
                <a:lnTo>
                  <a:pt x="16294" y="11642"/>
                </a:lnTo>
                <a:lnTo>
                  <a:pt x="16342" y="11448"/>
                </a:lnTo>
                <a:lnTo>
                  <a:pt x="16367" y="11253"/>
                </a:lnTo>
                <a:lnTo>
                  <a:pt x="16367" y="5115"/>
                </a:lnTo>
                <a:lnTo>
                  <a:pt x="16367" y="5115"/>
                </a:lnTo>
                <a:lnTo>
                  <a:pt x="16342" y="4921"/>
                </a:lnTo>
                <a:lnTo>
                  <a:pt x="16294" y="4726"/>
                </a:lnTo>
                <a:lnTo>
                  <a:pt x="16196" y="4555"/>
                </a:lnTo>
                <a:lnTo>
                  <a:pt x="16074" y="4385"/>
                </a:lnTo>
                <a:lnTo>
                  <a:pt x="16074" y="4385"/>
                </a:lnTo>
                <a:close/>
                <a:moveTo>
                  <a:pt x="9864" y="8452"/>
                </a:moveTo>
                <a:lnTo>
                  <a:pt x="11203" y="9792"/>
                </a:lnTo>
                <a:lnTo>
                  <a:pt x="11203" y="9792"/>
                </a:lnTo>
                <a:lnTo>
                  <a:pt x="11252" y="9840"/>
                </a:lnTo>
                <a:lnTo>
                  <a:pt x="11276" y="9913"/>
                </a:lnTo>
                <a:lnTo>
                  <a:pt x="11301" y="10059"/>
                </a:lnTo>
                <a:lnTo>
                  <a:pt x="11276" y="10206"/>
                </a:lnTo>
                <a:lnTo>
                  <a:pt x="11252" y="10279"/>
                </a:lnTo>
                <a:lnTo>
                  <a:pt x="11203" y="10327"/>
                </a:lnTo>
                <a:lnTo>
                  <a:pt x="10327" y="11204"/>
                </a:lnTo>
                <a:lnTo>
                  <a:pt x="10327" y="11204"/>
                </a:lnTo>
                <a:lnTo>
                  <a:pt x="10278" y="11253"/>
                </a:lnTo>
                <a:lnTo>
                  <a:pt x="10205" y="11277"/>
                </a:lnTo>
                <a:lnTo>
                  <a:pt x="10059" y="11302"/>
                </a:lnTo>
                <a:lnTo>
                  <a:pt x="9913" y="11277"/>
                </a:lnTo>
                <a:lnTo>
                  <a:pt x="9840" y="11253"/>
                </a:lnTo>
                <a:lnTo>
                  <a:pt x="9791" y="11204"/>
                </a:lnTo>
                <a:lnTo>
                  <a:pt x="8451" y="9865"/>
                </a:lnTo>
                <a:lnTo>
                  <a:pt x="8451" y="9865"/>
                </a:lnTo>
                <a:lnTo>
                  <a:pt x="8403" y="9816"/>
                </a:lnTo>
                <a:lnTo>
                  <a:pt x="8330" y="9792"/>
                </a:lnTo>
                <a:lnTo>
                  <a:pt x="8183" y="9767"/>
                </a:lnTo>
                <a:lnTo>
                  <a:pt x="8037" y="9792"/>
                </a:lnTo>
                <a:lnTo>
                  <a:pt x="7964" y="9816"/>
                </a:lnTo>
                <a:lnTo>
                  <a:pt x="7915" y="9865"/>
                </a:lnTo>
                <a:lnTo>
                  <a:pt x="6576" y="11204"/>
                </a:lnTo>
                <a:lnTo>
                  <a:pt x="6576" y="11204"/>
                </a:lnTo>
                <a:lnTo>
                  <a:pt x="6527" y="11253"/>
                </a:lnTo>
                <a:lnTo>
                  <a:pt x="6454" y="11277"/>
                </a:lnTo>
                <a:lnTo>
                  <a:pt x="6308" y="11302"/>
                </a:lnTo>
                <a:lnTo>
                  <a:pt x="6162" y="11277"/>
                </a:lnTo>
                <a:lnTo>
                  <a:pt x="6089" y="11253"/>
                </a:lnTo>
                <a:lnTo>
                  <a:pt x="6040" y="11204"/>
                </a:lnTo>
                <a:lnTo>
                  <a:pt x="5163" y="10327"/>
                </a:lnTo>
                <a:lnTo>
                  <a:pt x="5163" y="10327"/>
                </a:lnTo>
                <a:lnTo>
                  <a:pt x="5115" y="10279"/>
                </a:lnTo>
                <a:lnTo>
                  <a:pt x="5090" y="10206"/>
                </a:lnTo>
                <a:lnTo>
                  <a:pt x="5066" y="10059"/>
                </a:lnTo>
                <a:lnTo>
                  <a:pt x="5090" y="9913"/>
                </a:lnTo>
                <a:lnTo>
                  <a:pt x="5115" y="9840"/>
                </a:lnTo>
                <a:lnTo>
                  <a:pt x="5163" y="9792"/>
                </a:lnTo>
                <a:lnTo>
                  <a:pt x="6503" y="8452"/>
                </a:lnTo>
                <a:lnTo>
                  <a:pt x="6503" y="8452"/>
                </a:lnTo>
                <a:lnTo>
                  <a:pt x="6552" y="8403"/>
                </a:lnTo>
                <a:lnTo>
                  <a:pt x="6576" y="8330"/>
                </a:lnTo>
                <a:lnTo>
                  <a:pt x="6600" y="8184"/>
                </a:lnTo>
                <a:lnTo>
                  <a:pt x="6576" y="8038"/>
                </a:lnTo>
                <a:lnTo>
                  <a:pt x="6552" y="7965"/>
                </a:lnTo>
                <a:lnTo>
                  <a:pt x="6503" y="7916"/>
                </a:lnTo>
                <a:lnTo>
                  <a:pt x="5163" y="6577"/>
                </a:lnTo>
                <a:lnTo>
                  <a:pt x="5163" y="6577"/>
                </a:lnTo>
                <a:lnTo>
                  <a:pt x="5115" y="6528"/>
                </a:lnTo>
                <a:lnTo>
                  <a:pt x="5090" y="6455"/>
                </a:lnTo>
                <a:lnTo>
                  <a:pt x="5066" y="6309"/>
                </a:lnTo>
                <a:lnTo>
                  <a:pt x="5090" y="6163"/>
                </a:lnTo>
                <a:lnTo>
                  <a:pt x="5115" y="6090"/>
                </a:lnTo>
                <a:lnTo>
                  <a:pt x="5163" y="6041"/>
                </a:lnTo>
                <a:lnTo>
                  <a:pt x="6040" y="5164"/>
                </a:lnTo>
                <a:lnTo>
                  <a:pt x="6040" y="5164"/>
                </a:lnTo>
                <a:lnTo>
                  <a:pt x="6089" y="5115"/>
                </a:lnTo>
                <a:lnTo>
                  <a:pt x="6162" y="5091"/>
                </a:lnTo>
                <a:lnTo>
                  <a:pt x="6308" y="5067"/>
                </a:lnTo>
                <a:lnTo>
                  <a:pt x="6454" y="5091"/>
                </a:lnTo>
                <a:lnTo>
                  <a:pt x="6527" y="5115"/>
                </a:lnTo>
                <a:lnTo>
                  <a:pt x="6576" y="5164"/>
                </a:lnTo>
                <a:lnTo>
                  <a:pt x="7915" y="6504"/>
                </a:lnTo>
                <a:lnTo>
                  <a:pt x="7915" y="6504"/>
                </a:lnTo>
                <a:lnTo>
                  <a:pt x="7964" y="6552"/>
                </a:lnTo>
                <a:lnTo>
                  <a:pt x="8037" y="6577"/>
                </a:lnTo>
                <a:lnTo>
                  <a:pt x="8183" y="6601"/>
                </a:lnTo>
                <a:lnTo>
                  <a:pt x="8330" y="6577"/>
                </a:lnTo>
                <a:lnTo>
                  <a:pt x="8403" y="6552"/>
                </a:lnTo>
                <a:lnTo>
                  <a:pt x="8451" y="6504"/>
                </a:lnTo>
                <a:lnTo>
                  <a:pt x="9791" y="5164"/>
                </a:lnTo>
                <a:lnTo>
                  <a:pt x="9791" y="5164"/>
                </a:lnTo>
                <a:lnTo>
                  <a:pt x="9840" y="5115"/>
                </a:lnTo>
                <a:lnTo>
                  <a:pt x="9913" y="5091"/>
                </a:lnTo>
                <a:lnTo>
                  <a:pt x="10059" y="5067"/>
                </a:lnTo>
                <a:lnTo>
                  <a:pt x="10205" y="5091"/>
                </a:lnTo>
                <a:lnTo>
                  <a:pt x="10278" y="5115"/>
                </a:lnTo>
                <a:lnTo>
                  <a:pt x="10327" y="5164"/>
                </a:lnTo>
                <a:lnTo>
                  <a:pt x="11203" y="6041"/>
                </a:lnTo>
                <a:lnTo>
                  <a:pt x="11203" y="6041"/>
                </a:lnTo>
                <a:lnTo>
                  <a:pt x="11252" y="6090"/>
                </a:lnTo>
                <a:lnTo>
                  <a:pt x="11276" y="6163"/>
                </a:lnTo>
                <a:lnTo>
                  <a:pt x="11301" y="6309"/>
                </a:lnTo>
                <a:lnTo>
                  <a:pt x="11276" y="6455"/>
                </a:lnTo>
                <a:lnTo>
                  <a:pt x="11252" y="6528"/>
                </a:lnTo>
                <a:lnTo>
                  <a:pt x="11203" y="6577"/>
                </a:lnTo>
                <a:lnTo>
                  <a:pt x="9864" y="7916"/>
                </a:lnTo>
                <a:lnTo>
                  <a:pt x="9864" y="7916"/>
                </a:lnTo>
                <a:lnTo>
                  <a:pt x="9815" y="7965"/>
                </a:lnTo>
                <a:lnTo>
                  <a:pt x="9791" y="8038"/>
                </a:lnTo>
                <a:lnTo>
                  <a:pt x="9766" y="8184"/>
                </a:lnTo>
                <a:lnTo>
                  <a:pt x="9791" y="8330"/>
                </a:lnTo>
                <a:lnTo>
                  <a:pt x="9815" y="8403"/>
                </a:lnTo>
                <a:lnTo>
                  <a:pt x="9864" y="8452"/>
                </a:lnTo>
                <a:lnTo>
                  <a:pt x="9864" y="8452"/>
                </a:lnTo>
                <a:close/>
              </a:path>
            </a:pathLst>
          </a:custGeom>
          <a:noFill/>
          <a:ln w="12175" cap="rnd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50" tIns="68550" rIns="68550" bIns="6855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" name="Google Shape;782;p29">
            <a:extLst>
              <a:ext uri="{FF2B5EF4-FFF2-40B4-BE49-F238E27FC236}">
                <a16:creationId xmlns:a16="http://schemas.microsoft.com/office/drawing/2014/main" id="{E6E48FB2-687B-4920-B2F2-31FDB1590ECD}"/>
              </a:ext>
            </a:extLst>
          </p:cNvPr>
          <p:cNvSpPr/>
          <p:nvPr/>
        </p:nvSpPr>
        <p:spPr>
          <a:xfrm>
            <a:off x="4069819" y="4688047"/>
            <a:ext cx="189328" cy="172126"/>
          </a:xfrm>
          <a:custGeom>
            <a:avLst/>
            <a:gdLst/>
            <a:ahLst/>
            <a:cxnLst/>
            <a:rect l="l" t="t" r="r" b="b"/>
            <a:pathLst>
              <a:path w="16367" h="16368" fill="none" extrusionOk="0">
                <a:moveTo>
                  <a:pt x="16074" y="4385"/>
                </a:moveTo>
                <a:lnTo>
                  <a:pt x="11983" y="293"/>
                </a:lnTo>
                <a:lnTo>
                  <a:pt x="11983" y="293"/>
                </a:lnTo>
                <a:lnTo>
                  <a:pt x="11812" y="171"/>
                </a:lnTo>
                <a:lnTo>
                  <a:pt x="11642" y="74"/>
                </a:lnTo>
                <a:lnTo>
                  <a:pt x="11447" y="25"/>
                </a:lnTo>
                <a:lnTo>
                  <a:pt x="11252" y="1"/>
                </a:lnTo>
                <a:lnTo>
                  <a:pt x="5115" y="1"/>
                </a:lnTo>
                <a:lnTo>
                  <a:pt x="5115" y="1"/>
                </a:lnTo>
                <a:lnTo>
                  <a:pt x="4920" y="25"/>
                </a:lnTo>
                <a:lnTo>
                  <a:pt x="4725" y="74"/>
                </a:lnTo>
                <a:lnTo>
                  <a:pt x="4554" y="171"/>
                </a:lnTo>
                <a:lnTo>
                  <a:pt x="4384" y="293"/>
                </a:lnTo>
                <a:lnTo>
                  <a:pt x="292" y="4385"/>
                </a:lnTo>
                <a:lnTo>
                  <a:pt x="292" y="4385"/>
                </a:lnTo>
                <a:lnTo>
                  <a:pt x="171" y="4555"/>
                </a:lnTo>
                <a:lnTo>
                  <a:pt x="73" y="4726"/>
                </a:lnTo>
                <a:lnTo>
                  <a:pt x="24" y="4921"/>
                </a:lnTo>
                <a:lnTo>
                  <a:pt x="0" y="5115"/>
                </a:lnTo>
                <a:lnTo>
                  <a:pt x="0" y="11253"/>
                </a:lnTo>
                <a:lnTo>
                  <a:pt x="0" y="11253"/>
                </a:lnTo>
                <a:lnTo>
                  <a:pt x="24" y="11448"/>
                </a:lnTo>
                <a:lnTo>
                  <a:pt x="73" y="11642"/>
                </a:lnTo>
                <a:lnTo>
                  <a:pt x="171" y="11813"/>
                </a:lnTo>
                <a:lnTo>
                  <a:pt x="292" y="11983"/>
                </a:lnTo>
                <a:lnTo>
                  <a:pt x="4384" y="16075"/>
                </a:lnTo>
                <a:lnTo>
                  <a:pt x="4384" y="16075"/>
                </a:lnTo>
                <a:lnTo>
                  <a:pt x="4554" y="16197"/>
                </a:lnTo>
                <a:lnTo>
                  <a:pt x="4725" y="16294"/>
                </a:lnTo>
                <a:lnTo>
                  <a:pt x="4920" y="16343"/>
                </a:lnTo>
                <a:lnTo>
                  <a:pt x="5115" y="16367"/>
                </a:lnTo>
                <a:lnTo>
                  <a:pt x="11252" y="16367"/>
                </a:lnTo>
                <a:lnTo>
                  <a:pt x="11252" y="16367"/>
                </a:lnTo>
                <a:lnTo>
                  <a:pt x="11447" y="16343"/>
                </a:lnTo>
                <a:lnTo>
                  <a:pt x="11642" y="16294"/>
                </a:lnTo>
                <a:lnTo>
                  <a:pt x="11812" y="16197"/>
                </a:lnTo>
                <a:lnTo>
                  <a:pt x="11983" y="16075"/>
                </a:lnTo>
                <a:lnTo>
                  <a:pt x="16074" y="11983"/>
                </a:lnTo>
                <a:lnTo>
                  <a:pt x="16074" y="11983"/>
                </a:lnTo>
                <a:lnTo>
                  <a:pt x="16196" y="11813"/>
                </a:lnTo>
                <a:lnTo>
                  <a:pt x="16294" y="11642"/>
                </a:lnTo>
                <a:lnTo>
                  <a:pt x="16342" y="11448"/>
                </a:lnTo>
                <a:lnTo>
                  <a:pt x="16367" y="11253"/>
                </a:lnTo>
                <a:lnTo>
                  <a:pt x="16367" y="5115"/>
                </a:lnTo>
                <a:lnTo>
                  <a:pt x="16367" y="5115"/>
                </a:lnTo>
                <a:lnTo>
                  <a:pt x="16342" y="4921"/>
                </a:lnTo>
                <a:lnTo>
                  <a:pt x="16294" y="4726"/>
                </a:lnTo>
                <a:lnTo>
                  <a:pt x="16196" y="4555"/>
                </a:lnTo>
                <a:lnTo>
                  <a:pt x="16074" y="4385"/>
                </a:lnTo>
                <a:lnTo>
                  <a:pt x="16074" y="4385"/>
                </a:lnTo>
                <a:close/>
                <a:moveTo>
                  <a:pt x="9864" y="8452"/>
                </a:moveTo>
                <a:lnTo>
                  <a:pt x="11203" y="9792"/>
                </a:lnTo>
                <a:lnTo>
                  <a:pt x="11203" y="9792"/>
                </a:lnTo>
                <a:lnTo>
                  <a:pt x="11252" y="9840"/>
                </a:lnTo>
                <a:lnTo>
                  <a:pt x="11276" y="9913"/>
                </a:lnTo>
                <a:lnTo>
                  <a:pt x="11301" y="10059"/>
                </a:lnTo>
                <a:lnTo>
                  <a:pt x="11276" y="10206"/>
                </a:lnTo>
                <a:lnTo>
                  <a:pt x="11252" y="10279"/>
                </a:lnTo>
                <a:lnTo>
                  <a:pt x="11203" y="10327"/>
                </a:lnTo>
                <a:lnTo>
                  <a:pt x="10327" y="11204"/>
                </a:lnTo>
                <a:lnTo>
                  <a:pt x="10327" y="11204"/>
                </a:lnTo>
                <a:lnTo>
                  <a:pt x="10278" y="11253"/>
                </a:lnTo>
                <a:lnTo>
                  <a:pt x="10205" y="11277"/>
                </a:lnTo>
                <a:lnTo>
                  <a:pt x="10059" y="11302"/>
                </a:lnTo>
                <a:lnTo>
                  <a:pt x="9913" y="11277"/>
                </a:lnTo>
                <a:lnTo>
                  <a:pt x="9840" y="11253"/>
                </a:lnTo>
                <a:lnTo>
                  <a:pt x="9791" y="11204"/>
                </a:lnTo>
                <a:lnTo>
                  <a:pt x="8451" y="9865"/>
                </a:lnTo>
                <a:lnTo>
                  <a:pt x="8451" y="9865"/>
                </a:lnTo>
                <a:lnTo>
                  <a:pt x="8403" y="9816"/>
                </a:lnTo>
                <a:lnTo>
                  <a:pt x="8330" y="9792"/>
                </a:lnTo>
                <a:lnTo>
                  <a:pt x="8183" y="9767"/>
                </a:lnTo>
                <a:lnTo>
                  <a:pt x="8037" y="9792"/>
                </a:lnTo>
                <a:lnTo>
                  <a:pt x="7964" y="9816"/>
                </a:lnTo>
                <a:lnTo>
                  <a:pt x="7915" y="9865"/>
                </a:lnTo>
                <a:lnTo>
                  <a:pt x="6576" y="11204"/>
                </a:lnTo>
                <a:lnTo>
                  <a:pt x="6576" y="11204"/>
                </a:lnTo>
                <a:lnTo>
                  <a:pt x="6527" y="11253"/>
                </a:lnTo>
                <a:lnTo>
                  <a:pt x="6454" y="11277"/>
                </a:lnTo>
                <a:lnTo>
                  <a:pt x="6308" y="11302"/>
                </a:lnTo>
                <a:lnTo>
                  <a:pt x="6162" y="11277"/>
                </a:lnTo>
                <a:lnTo>
                  <a:pt x="6089" y="11253"/>
                </a:lnTo>
                <a:lnTo>
                  <a:pt x="6040" y="11204"/>
                </a:lnTo>
                <a:lnTo>
                  <a:pt x="5163" y="10327"/>
                </a:lnTo>
                <a:lnTo>
                  <a:pt x="5163" y="10327"/>
                </a:lnTo>
                <a:lnTo>
                  <a:pt x="5115" y="10279"/>
                </a:lnTo>
                <a:lnTo>
                  <a:pt x="5090" y="10206"/>
                </a:lnTo>
                <a:lnTo>
                  <a:pt x="5066" y="10059"/>
                </a:lnTo>
                <a:lnTo>
                  <a:pt x="5090" y="9913"/>
                </a:lnTo>
                <a:lnTo>
                  <a:pt x="5115" y="9840"/>
                </a:lnTo>
                <a:lnTo>
                  <a:pt x="5163" y="9792"/>
                </a:lnTo>
                <a:lnTo>
                  <a:pt x="6503" y="8452"/>
                </a:lnTo>
                <a:lnTo>
                  <a:pt x="6503" y="8452"/>
                </a:lnTo>
                <a:lnTo>
                  <a:pt x="6552" y="8403"/>
                </a:lnTo>
                <a:lnTo>
                  <a:pt x="6576" y="8330"/>
                </a:lnTo>
                <a:lnTo>
                  <a:pt x="6600" y="8184"/>
                </a:lnTo>
                <a:lnTo>
                  <a:pt x="6576" y="8038"/>
                </a:lnTo>
                <a:lnTo>
                  <a:pt x="6552" y="7965"/>
                </a:lnTo>
                <a:lnTo>
                  <a:pt x="6503" y="7916"/>
                </a:lnTo>
                <a:lnTo>
                  <a:pt x="5163" y="6577"/>
                </a:lnTo>
                <a:lnTo>
                  <a:pt x="5163" y="6577"/>
                </a:lnTo>
                <a:lnTo>
                  <a:pt x="5115" y="6528"/>
                </a:lnTo>
                <a:lnTo>
                  <a:pt x="5090" y="6455"/>
                </a:lnTo>
                <a:lnTo>
                  <a:pt x="5066" y="6309"/>
                </a:lnTo>
                <a:lnTo>
                  <a:pt x="5090" y="6163"/>
                </a:lnTo>
                <a:lnTo>
                  <a:pt x="5115" y="6090"/>
                </a:lnTo>
                <a:lnTo>
                  <a:pt x="5163" y="6041"/>
                </a:lnTo>
                <a:lnTo>
                  <a:pt x="6040" y="5164"/>
                </a:lnTo>
                <a:lnTo>
                  <a:pt x="6040" y="5164"/>
                </a:lnTo>
                <a:lnTo>
                  <a:pt x="6089" y="5115"/>
                </a:lnTo>
                <a:lnTo>
                  <a:pt x="6162" y="5091"/>
                </a:lnTo>
                <a:lnTo>
                  <a:pt x="6308" y="5067"/>
                </a:lnTo>
                <a:lnTo>
                  <a:pt x="6454" y="5091"/>
                </a:lnTo>
                <a:lnTo>
                  <a:pt x="6527" y="5115"/>
                </a:lnTo>
                <a:lnTo>
                  <a:pt x="6576" y="5164"/>
                </a:lnTo>
                <a:lnTo>
                  <a:pt x="7915" y="6504"/>
                </a:lnTo>
                <a:lnTo>
                  <a:pt x="7915" y="6504"/>
                </a:lnTo>
                <a:lnTo>
                  <a:pt x="7964" y="6552"/>
                </a:lnTo>
                <a:lnTo>
                  <a:pt x="8037" y="6577"/>
                </a:lnTo>
                <a:lnTo>
                  <a:pt x="8183" y="6601"/>
                </a:lnTo>
                <a:lnTo>
                  <a:pt x="8330" y="6577"/>
                </a:lnTo>
                <a:lnTo>
                  <a:pt x="8403" y="6552"/>
                </a:lnTo>
                <a:lnTo>
                  <a:pt x="8451" y="6504"/>
                </a:lnTo>
                <a:lnTo>
                  <a:pt x="9791" y="5164"/>
                </a:lnTo>
                <a:lnTo>
                  <a:pt x="9791" y="5164"/>
                </a:lnTo>
                <a:lnTo>
                  <a:pt x="9840" y="5115"/>
                </a:lnTo>
                <a:lnTo>
                  <a:pt x="9913" y="5091"/>
                </a:lnTo>
                <a:lnTo>
                  <a:pt x="10059" y="5067"/>
                </a:lnTo>
                <a:lnTo>
                  <a:pt x="10205" y="5091"/>
                </a:lnTo>
                <a:lnTo>
                  <a:pt x="10278" y="5115"/>
                </a:lnTo>
                <a:lnTo>
                  <a:pt x="10327" y="5164"/>
                </a:lnTo>
                <a:lnTo>
                  <a:pt x="11203" y="6041"/>
                </a:lnTo>
                <a:lnTo>
                  <a:pt x="11203" y="6041"/>
                </a:lnTo>
                <a:lnTo>
                  <a:pt x="11252" y="6090"/>
                </a:lnTo>
                <a:lnTo>
                  <a:pt x="11276" y="6163"/>
                </a:lnTo>
                <a:lnTo>
                  <a:pt x="11301" y="6309"/>
                </a:lnTo>
                <a:lnTo>
                  <a:pt x="11276" y="6455"/>
                </a:lnTo>
                <a:lnTo>
                  <a:pt x="11252" y="6528"/>
                </a:lnTo>
                <a:lnTo>
                  <a:pt x="11203" y="6577"/>
                </a:lnTo>
                <a:lnTo>
                  <a:pt x="9864" y="7916"/>
                </a:lnTo>
                <a:lnTo>
                  <a:pt x="9864" y="7916"/>
                </a:lnTo>
                <a:lnTo>
                  <a:pt x="9815" y="7965"/>
                </a:lnTo>
                <a:lnTo>
                  <a:pt x="9791" y="8038"/>
                </a:lnTo>
                <a:lnTo>
                  <a:pt x="9766" y="8184"/>
                </a:lnTo>
                <a:lnTo>
                  <a:pt x="9791" y="8330"/>
                </a:lnTo>
                <a:lnTo>
                  <a:pt x="9815" y="8403"/>
                </a:lnTo>
                <a:lnTo>
                  <a:pt x="9864" y="8452"/>
                </a:lnTo>
                <a:lnTo>
                  <a:pt x="9864" y="8452"/>
                </a:lnTo>
                <a:close/>
              </a:path>
            </a:pathLst>
          </a:custGeom>
          <a:noFill/>
          <a:ln w="12175" cap="rnd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50" tIns="68550" rIns="68550" bIns="6855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" name="Google Shape;782;p29">
            <a:extLst>
              <a:ext uri="{FF2B5EF4-FFF2-40B4-BE49-F238E27FC236}">
                <a16:creationId xmlns:a16="http://schemas.microsoft.com/office/drawing/2014/main" id="{C7F5BF6E-3E35-4E1F-8A15-E3D15A74E2E0}"/>
              </a:ext>
            </a:extLst>
          </p:cNvPr>
          <p:cNvSpPr/>
          <p:nvPr/>
        </p:nvSpPr>
        <p:spPr>
          <a:xfrm>
            <a:off x="4069819" y="4429255"/>
            <a:ext cx="189328" cy="172126"/>
          </a:xfrm>
          <a:custGeom>
            <a:avLst/>
            <a:gdLst/>
            <a:ahLst/>
            <a:cxnLst/>
            <a:rect l="l" t="t" r="r" b="b"/>
            <a:pathLst>
              <a:path w="16367" h="16368" fill="none" extrusionOk="0">
                <a:moveTo>
                  <a:pt x="16074" y="4385"/>
                </a:moveTo>
                <a:lnTo>
                  <a:pt x="11983" y="293"/>
                </a:lnTo>
                <a:lnTo>
                  <a:pt x="11983" y="293"/>
                </a:lnTo>
                <a:lnTo>
                  <a:pt x="11812" y="171"/>
                </a:lnTo>
                <a:lnTo>
                  <a:pt x="11642" y="74"/>
                </a:lnTo>
                <a:lnTo>
                  <a:pt x="11447" y="25"/>
                </a:lnTo>
                <a:lnTo>
                  <a:pt x="11252" y="1"/>
                </a:lnTo>
                <a:lnTo>
                  <a:pt x="5115" y="1"/>
                </a:lnTo>
                <a:lnTo>
                  <a:pt x="5115" y="1"/>
                </a:lnTo>
                <a:lnTo>
                  <a:pt x="4920" y="25"/>
                </a:lnTo>
                <a:lnTo>
                  <a:pt x="4725" y="74"/>
                </a:lnTo>
                <a:lnTo>
                  <a:pt x="4554" y="171"/>
                </a:lnTo>
                <a:lnTo>
                  <a:pt x="4384" y="293"/>
                </a:lnTo>
                <a:lnTo>
                  <a:pt x="292" y="4385"/>
                </a:lnTo>
                <a:lnTo>
                  <a:pt x="292" y="4385"/>
                </a:lnTo>
                <a:lnTo>
                  <a:pt x="171" y="4555"/>
                </a:lnTo>
                <a:lnTo>
                  <a:pt x="73" y="4726"/>
                </a:lnTo>
                <a:lnTo>
                  <a:pt x="24" y="4921"/>
                </a:lnTo>
                <a:lnTo>
                  <a:pt x="0" y="5115"/>
                </a:lnTo>
                <a:lnTo>
                  <a:pt x="0" y="11253"/>
                </a:lnTo>
                <a:lnTo>
                  <a:pt x="0" y="11253"/>
                </a:lnTo>
                <a:lnTo>
                  <a:pt x="24" y="11448"/>
                </a:lnTo>
                <a:lnTo>
                  <a:pt x="73" y="11642"/>
                </a:lnTo>
                <a:lnTo>
                  <a:pt x="171" y="11813"/>
                </a:lnTo>
                <a:lnTo>
                  <a:pt x="292" y="11983"/>
                </a:lnTo>
                <a:lnTo>
                  <a:pt x="4384" y="16075"/>
                </a:lnTo>
                <a:lnTo>
                  <a:pt x="4384" y="16075"/>
                </a:lnTo>
                <a:lnTo>
                  <a:pt x="4554" y="16197"/>
                </a:lnTo>
                <a:lnTo>
                  <a:pt x="4725" y="16294"/>
                </a:lnTo>
                <a:lnTo>
                  <a:pt x="4920" y="16343"/>
                </a:lnTo>
                <a:lnTo>
                  <a:pt x="5115" y="16367"/>
                </a:lnTo>
                <a:lnTo>
                  <a:pt x="11252" y="16367"/>
                </a:lnTo>
                <a:lnTo>
                  <a:pt x="11252" y="16367"/>
                </a:lnTo>
                <a:lnTo>
                  <a:pt x="11447" y="16343"/>
                </a:lnTo>
                <a:lnTo>
                  <a:pt x="11642" y="16294"/>
                </a:lnTo>
                <a:lnTo>
                  <a:pt x="11812" y="16197"/>
                </a:lnTo>
                <a:lnTo>
                  <a:pt x="11983" y="16075"/>
                </a:lnTo>
                <a:lnTo>
                  <a:pt x="16074" y="11983"/>
                </a:lnTo>
                <a:lnTo>
                  <a:pt x="16074" y="11983"/>
                </a:lnTo>
                <a:lnTo>
                  <a:pt x="16196" y="11813"/>
                </a:lnTo>
                <a:lnTo>
                  <a:pt x="16294" y="11642"/>
                </a:lnTo>
                <a:lnTo>
                  <a:pt x="16342" y="11448"/>
                </a:lnTo>
                <a:lnTo>
                  <a:pt x="16367" y="11253"/>
                </a:lnTo>
                <a:lnTo>
                  <a:pt x="16367" y="5115"/>
                </a:lnTo>
                <a:lnTo>
                  <a:pt x="16367" y="5115"/>
                </a:lnTo>
                <a:lnTo>
                  <a:pt x="16342" y="4921"/>
                </a:lnTo>
                <a:lnTo>
                  <a:pt x="16294" y="4726"/>
                </a:lnTo>
                <a:lnTo>
                  <a:pt x="16196" y="4555"/>
                </a:lnTo>
                <a:lnTo>
                  <a:pt x="16074" y="4385"/>
                </a:lnTo>
                <a:lnTo>
                  <a:pt x="16074" y="4385"/>
                </a:lnTo>
                <a:close/>
                <a:moveTo>
                  <a:pt x="9864" y="8452"/>
                </a:moveTo>
                <a:lnTo>
                  <a:pt x="11203" y="9792"/>
                </a:lnTo>
                <a:lnTo>
                  <a:pt x="11203" y="9792"/>
                </a:lnTo>
                <a:lnTo>
                  <a:pt x="11252" y="9840"/>
                </a:lnTo>
                <a:lnTo>
                  <a:pt x="11276" y="9913"/>
                </a:lnTo>
                <a:lnTo>
                  <a:pt x="11301" y="10059"/>
                </a:lnTo>
                <a:lnTo>
                  <a:pt x="11276" y="10206"/>
                </a:lnTo>
                <a:lnTo>
                  <a:pt x="11252" y="10279"/>
                </a:lnTo>
                <a:lnTo>
                  <a:pt x="11203" y="10327"/>
                </a:lnTo>
                <a:lnTo>
                  <a:pt x="10327" y="11204"/>
                </a:lnTo>
                <a:lnTo>
                  <a:pt x="10327" y="11204"/>
                </a:lnTo>
                <a:lnTo>
                  <a:pt x="10278" y="11253"/>
                </a:lnTo>
                <a:lnTo>
                  <a:pt x="10205" y="11277"/>
                </a:lnTo>
                <a:lnTo>
                  <a:pt x="10059" y="11302"/>
                </a:lnTo>
                <a:lnTo>
                  <a:pt x="9913" y="11277"/>
                </a:lnTo>
                <a:lnTo>
                  <a:pt x="9840" y="11253"/>
                </a:lnTo>
                <a:lnTo>
                  <a:pt x="9791" y="11204"/>
                </a:lnTo>
                <a:lnTo>
                  <a:pt x="8451" y="9865"/>
                </a:lnTo>
                <a:lnTo>
                  <a:pt x="8451" y="9865"/>
                </a:lnTo>
                <a:lnTo>
                  <a:pt x="8403" y="9816"/>
                </a:lnTo>
                <a:lnTo>
                  <a:pt x="8330" y="9792"/>
                </a:lnTo>
                <a:lnTo>
                  <a:pt x="8183" y="9767"/>
                </a:lnTo>
                <a:lnTo>
                  <a:pt x="8037" y="9792"/>
                </a:lnTo>
                <a:lnTo>
                  <a:pt x="7964" y="9816"/>
                </a:lnTo>
                <a:lnTo>
                  <a:pt x="7915" y="9865"/>
                </a:lnTo>
                <a:lnTo>
                  <a:pt x="6576" y="11204"/>
                </a:lnTo>
                <a:lnTo>
                  <a:pt x="6576" y="11204"/>
                </a:lnTo>
                <a:lnTo>
                  <a:pt x="6527" y="11253"/>
                </a:lnTo>
                <a:lnTo>
                  <a:pt x="6454" y="11277"/>
                </a:lnTo>
                <a:lnTo>
                  <a:pt x="6308" y="11302"/>
                </a:lnTo>
                <a:lnTo>
                  <a:pt x="6162" y="11277"/>
                </a:lnTo>
                <a:lnTo>
                  <a:pt x="6089" y="11253"/>
                </a:lnTo>
                <a:lnTo>
                  <a:pt x="6040" y="11204"/>
                </a:lnTo>
                <a:lnTo>
                  <a:pt x="5163" y="10327"/>
                </a:lnTo>
                <a:lnTo>
                  <a:pt x="5163" y="10327"/>
                </a:lnTo>
                <a:lnTo>
                  <a:pt x="5115" y="10279"/>
                </a:lnTo>
                <a:lnTo>
                  <a:pt x="5090" y="10206"/>
                </a:lnTo>
                <a:lnTo>
                  <a:pt x="5066" y="10059"/>
                </a:lnTo>
                <a:lnTo>
                  <a:pt x="5090" y="9913"/>
                </a:lnTo>
                <a:lnTo>
                  <a:pt x="5115" y="9840"/>
                </a:lnTo>
                <a:lnTo>
                  <a:pt x="5163" y="9792"/>
                </a:lnTo>
                <a:lnTo>
                  <a:pt x="6503" y="8452"/>
                </a:lnTo>
                <a:lnTo>
                  <a:pt x="6503" y="8452"/>
                </a:lnTo>
                <a:lnTo>
                  <a:pt x="6552" y="8403"/>
                </a:lnTo>
                <a:lnTo>
                  <a:pt x="6576" y="8330"/>
                </a:lnTo>
                <a:lnTo>
                  <a:pt x="6600" y="8184"/>
                </a:lnTo>
                <a:lnTo>
                  <a:pt x="6576" y="8038"/>
                </a:lnTo>
                <a:lnTo>
                  <a:pt x="6552" y="7965"/>
                </a:lnTo>
                <a:lnTo>
                  <a:pt x="6503" y="7916"/>
                </a:lnTo>
                <a:lnTo>
                  <a:pt x="5163" y="6577"/>
                </a:lnTo>
                <a:lnTo>
                  <a:pt x="5163" y="6577"/>
                </a:lnTo>
                <a:lnTo>
                  <a:pt x="5115" y="6528"/>
                </a:lnTo>
                <a:lnTo>
                  <a:pt x="5090" y="6455"/>
                </a:lnTo>
                <a:lnTo>
                  <a:pt x="5066" y="6309"/>
                </a:lnTo>
                <a:lnTo>
                  <a:pt x="5090" y="6163"/>
                </a:lnTo>
                <a:lnTo>
                  <a:pt x="5115" y="6090"/>
                </a:lnTo>
                <a:lnTo>
                  <a:pt x="5163" y="6041"/>
                </a:lnTo>
                <a:lnTo>
                  <a:pt x="6040" y="5164"/>
                </a:lnTo>
                <a:lnTo>
                  <a:pt x="6040" y="5164"/>
                </a:lnTo>
                <a:lnTo>
                  <a:pt x="6089" y="5115"/>
                </a:lnTo>
                <a:lnTo>
                  <a:pt x="6162" y="5091"/>
                </a:lnTo>
                <a:lnTo>
                  <a:pt x="6308" y="5067"/>
                </a:lnTo>
                <a:lnTo>
                  <a:pt x="6454" y="5091"/>
                </a:lnTo>
                <a:lnTo>
                  <a:pt x="6527" y="5115"/>
                </a:lnTo>
                <a:lnTo>
                  <a:pt x="6576" y="5164"/>
                </a:lnTo>
                <a:lnTo>
                  <a:pt x="7915" y="6504"/>
                </a:lnTo>
                <a:lnTo>
                  <a:pt x="7915" y="6504"/>
                </a:lnTo>
                <a:lnTo>
                  <a:pt x="7964" y="6552"/>
                </a:lnTo>
                <a:lnTo>
                  <a:pt x="8037" y="6577"/>
                </a:lnTo>
                <a:lnTo>
                  <a:pt x="8183" y="6601"/>
                </a:lnTo>
                <a:lnTo>
                  <a:pt x="8330" y="6577"/>
                </a:lnTo>
                <a:lnTo>
                  <a:pt x="8403" y="6552"/>
                </a:lnTo>
                <a:lnTo>
                  <a:pt x="8451" y="6504"/>
                </a:lnTo>
                <a:lnTo>
                  <a:pt x="9791" y="5164"/>
                </a:lnTo>
                <a:lnTo>
                  <a:pt x="9791" y="5164"/>
                </a:lnTo>
                <a:lnTo>
                  <a:pt x="9840" y="5115"/>
                </a:lnTo>
                <a:lnTo>
                  <a:pt x="9913" y="5091"/>
                </a:lnTo>
                <a:lnTo>
                  <a:pt x="10059" y="5067"/>
                </a:lnTo>
                <a:lnTo>
                  <a:pt x="10205" y="5091"/>
                </a:lnTo>
                <a:lnTo>
                  <a:pt x="10278" y="5115"/>
                </a:lnTo>
                <a:lnTo>
                  <a:pt x="10327" y="5164"/>
                </a:lnTo>
                <a:lnTo>
                  <a:pt x="11203" y="6041"/>
                </a:lnTo>
                <a:lnTo>
                  <a:pt x="11203" y="6041"/>
                </a:lnTo>
                <a:lnTo>
                  <a:pt x="11252" y="6090"/>
                </a:lnTo>
                <a:lnTo>
                  <a:pt x="11276" y="6163"/>
                </a:lnTo>
                <a:lnTo>
                  <a:pt x="11301" y="6309"/>
                </a:lnTo>
                <a:lnTo>
                  <a:pt x="11276" y="6455"/>
                </a:lnTo>
                <a:lnTo>
                  <a:pt x="11252" y="6528"/>
                </a:lnTo>
                <a:lnTo>
                  <a:pt x="11203" y="6577"/>
                </a:lnTo>
                <a:lnTo>
                  <a:pt x="9864" y="7916"/>
                </a:lnTo>
                <a:lnTo>
                  <a:pt x="9864" y="7916"/>
                </a:lnTo>
                <a:lnTo>
                  <a:pt x="9815" y="7965"/>
                </a:lnTo>
                <a:lnTo>
                  <a:pt x="9791" y="8038"/>
                </a:lnTo>
                <a:lnTo>
                  <a:pt x="9766" y="8184"/>
                </a:lnTo>
                <a:lnTo>
                  <a:pt x="9791" y="8330"/>
                </a:lnTo>
                <a:lnTo>
                  <a:pt x="9815" y="8403"/>
                </a:lnTo>
                <a:lnTo>
                  <a:pt x="9864" y="8452"/>
                </a:lnTo>
                <a:lnTo>
                  <a:pt x="9864" y="8452"/>
                </a:lnTo>
                <a:close/>
              </a:path>
            </a:pathLst>
          </a:custGeom>
          <a:noFill/>
          <a:ln w="12175" cap="rnd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50" tIns="68550" rIns="68550" bIns="6855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" name="Google Shape;782;p29">
            <a:extLst>
              <a:ext uri="{FF2B5EF4-FFF2-40B4-BE49-F238E27FC236}">
                <a16:creationId xmlns:a16="http://schemas.microsoft.com/office/drawing/2014/main" id="{4974D745-52C9-40B5-9B73-D731E0DE357B}"/>
              </a:ext>
            </a:extLst>
          </p:cNvPr>
          <p:cNvSpPr/>
          <p:nvPr/>
        </p:nvSpPr>
        <p:spPr>
          <a:xfrm>
            <a:off x="4069819" y="4170460"/>
            <a:ext cx="189328" cy="172126"/>
          </a:xfrm>
          <a:custGeom>
            <a:avLst/>
            <a:gdLst/>
            <a:ahLst/>
            <a:cxnLst/>
            <a:rect l="l" t="t" r="r" b="b"/>
            <a:pathLst>
              <a:path w="16367" h="16368" fill="none" extrusionOk="0">
                <a:moveTo>
                  <a:pt x="16074" y="4385"/>
                </a:moveTo>
                <a:lnTo>
                  <a:pt x="11983" y="293"/>
                </a:lnTo>
                <a:lnTo>
                  <a:pt x="11983" y="293"/>
                </a:lnTo>
                <a:lnTo>
                  <a:pt x="11812" y="171"/>
                </a:lnTo>
                <a:lnTo>
                  <a:pt x="11642" y="74"/>
                </a:lnTo>
                <a:lnTo>
                  <a:pt x="11447" y="25"/>
                </a:lnTo>
                <a:lnTo>
                  <a:pt x="11252" y="1"/>
                </a:lnTo>
                <a:lnTo>
                  <a:pt x="5115" y="1"/>
                </a:lnTo>
                <a:lnTo>
                  <a:pt x="5115" y="1"/>
                </a:lnTo>
                <a:lnTo>
                  <a:pt x="4920" y="25"/>
                </a:lnTo>
                <a:lnTo>
                  <a:pt x="4725" y="74"/>
                </a:lnTo>
                <a:lnTo>
                  <a:pt x="4554" y="171"/>
                </a:lnTo>
                <a:lnTo>
                  <a:pt x="4384" y="293"/>
                </a:lnTo>
                <a:lnTo>
                  <a:pt x="292" y="4385"/>
                </a:lnTo>
                <a:lnTo>
                  <a:pt x="292" y="4385"/>
                </a:lnTo>
                <a:lnTo>
                  <a:pt x="171" y="4555"/>
                </a:lnTo>
                <a:lnTo>
                  <a:pt x="73" y="4726"/>
                </a:lnTo>
                <a:lnTo>
                  <a:pt x="24" y="4921"/>
                </a:lnTo>
                <a:lnTo>
                  <a:pt x="0" y="5115"/>
                </a:lnTo>
                <a:lnTo>
                  <a:pt x="0" y="11253"/>
                </a:lnTo>
                <a:lnTo>
                  <a:pt x="0" y="11253"/>
                </a:lnTo>
                <a:lnTo>
                  <a:pt x="24" y="11448"/>
                </a:lnTo>
                <a:lnTo>
                  <a:pt x="73" y="11642"/>
                </a:lnTo>
                <a:lnTo>
                  <a:pt x="171" y="11813"/>
                </a:lnTo>
                <a:lnTo>
                  <a:pt x="292" y="11983"/>
                </a:lnTo>
                <a:lnTo>
                  <a:pt x="4384" y="16075"/>
                </a:lnTo>
                <a:lnTo>
                  <a:pt x="4384" y="16075"/>
                </a:lnTo>
                <a:lnTo>
                  <a:pt x="4554" y="16197"/>
                </a:lnTo>
                <a:lnTo>
                  <a:pt x="4725" y="16294"/>
                </a:lnTo>
                <a:lnTo>
                  <a:pt x="4920" y="16343"/>
                </a:lnTo>
                <a:lnTo>
                  <a:pt x="5115" y="16367"/>
                </a:lnTo>
                <a:lnTo>
                  <a:pt x="11252" y="16367"/>
                </a:lnTo>
                <a:lnTo>
                  <a:pt x="11252" y="16367"/>
                </a:lnTo>
                <a:lnTo>
                  <a:pt x="11447" y="16343"/>
                </a:lnTo>
                <a:lnTo>
                  <a:pt x="11642" y="16294"/>
                </a:lnTo>
                <a:lnTo>
                  <a:pt x="11812" y="16197"/>
                </a:lnTo>
                <a:lnTo>
                  <a:pt x="11983" y="16075"/>
                </a:lnTo>
                <a:lnTo>
                  <a:pt x="16074" y="11983"/>
                </a:lnTo>
                <a:lnTo>
                  <a:pt x="16074" y="11983"/>
                </a:lnTo>
                <a:lnTo>
                  <a:pt x="16196" y="11813"/>
                </a:lnTo>
                <a:lnTo>
                  <a:pt x="16294" y="11642"/>
                </a:lnTo>
                <a:lnTo>
                  <a:pt x="16342" y="11448"/>
                </a:lnTo>
                <a:lnTo>
                  <a:pt x="16367" y="11253"/>
                </a:lnTo>
                <a:lnTo>
                  <a:pt x="16367" y="5115"/>
                </a:lnTo>
                <a:lnTo>
                  <a:pt x="16367" y="5115"/>
                </a:lnTo>
                <a:lnTo>
                  <a:pt x="16342" y="4921"/>
                </a:lnTo>
                <a:lnTo>
                  <a:pt x="16294" y="4726"/>
                </a:lnTo>
                <a:lnTo>
                  <a:pt x="16196" y="4555"/>
                </a:lnTo>
                <a:lnTo>
                  <a:pt x="16074" y="4385"/>
                </a:lnTo>
                <a:lnTo>
                  <a:pt x="16074" y="4385"/>
                </a:lnTo>
                <a:close/>
                <a:moveTo>
                  <a:pt x="9864" y="8452"/>
                </a:moveTo>
                <a:lnTo>
                  <a:pt x="11203" y="9792"/>
                </a:lnTo>
                <a:lnTo>
                  <a:pt x="11203" y="9792"/>
                </a:lnTo>
                <a:lnTo>
                  <a:pt x="11252" y="9840"/>
                </a:lnTo>
                <a:lnTo>
                  <a:pt x="11276" y="9913"/>
                </a:lnTo>
                <a:lnTo>
                  <a:pt x="11301" y="10059"/>
                </a:lnTo>
                <a:lnTo>
                  <a:pt x="11276" y="10206"/>
                </a:lnTo>
                <a:lnTo>
                  <a:pt x="11252" y="10279"/>
                </a:lnTo>
                <a:lnTo>
                  <a:pt x="11203" y="10327"/>
                </a:lnTo>
                <a:lnTo>
                  <a:pt x="10327" y="11204"/>
                </a:lnTo>
                <a:lnTo>
                  <a:pt x="10327" y="11204"/>
                </a:lnTo>
                <a:lnTo>
                  <a:pt x="10278" y="11253"/>
                </a:lnTo>
                <a:lnTo>
                  <a:pt x="10205" y="11277"/>
                </a:lnTo>
                <a:lnTo>
                  <a:pt x="10059" y="11302"/>
                </a:lnTo>
                <a:lnTo>
                  <a:pt x="9913" y="11277"/>
                </a:lnTo>
                <a:lnTo>
                  <a:pt x="9840" y="11253"/>
                </a:lnTo>
                <a:lnTo>
                  <a:pt x="9791" y="11204"/>
                </a:lnTo>
                <a:lnTo>
                  <a:pt x="8451" y="9865"/>
                </a:lnTo>
                <a:lnTo>
                  <a:pt x="8451" y="9865"/>
                </a:lnTo>
                <a:lnTo>
                  <a:pt x="8403" y="9816"/>
                </a:lnTo>
                <a:lnTo>
                  <a:pt x="8330" y="9792"/>
                </a:lnTo>
                <a:lnTo>
                  <a:pt x="8183" y="9767"/>
                </a:lnTo>
                <a:lnTo>
                  <a:pt x="8037" y="9792"/>
                </a:lnTo>
                <a:lnTo>
                  <a:pt x="7964" y="9816"/>
                </a:lnTo>
                <a:lnTo>
                  <a:pt x="7915" y="9865"/>
                </a:lnTo>
                <a:lnTo>
                  <a:pt x="6576" y="11204"/>
                </a:lnTo>
                <a:lnTo>
                  <a:pt x="6576" y="11204"/>
                </a:lnTo>
                <a:lnTo>
                  <a:pt x="6527" y="11253"/>
                </a:lnTo>
                <a:lnTo>
                  <a:pt x="6454" y="11277"/>
                </a:lnTo>
                <a:lnTo>
                  <a:pt x="6308" y="11302"/>
                </a:lnTo>
                <a:lnTo>
                  <a:pt x="6162" y="11277"/>
                </a:lnTo>
                <a:lnTo>
                  <a:pt x="6089" y="11253"/>
                </a:lnTo>
                <a:lnTo>
                  <a:pt x="6040" y="11204"/>
                </a:lnTo>
                <a:lnTo>
                  <a:pt x="5163" y="10327"/>
                </a:lnTo>
                <a:lnTo>
                  <a:pt x="5163" y="10327"/>
                </a:lnTo>
                <a:lnTo>
                  <a:pt x="5115" y="10279"/>
                </a:lnTo>
                <a:lnTo>
                  <a:pt x="5090" y="10206"/>
                </a:lnTo>
                <a:lnTo>
                  <a:pt x="5066" y="10059"/>
                </a:lnTo>
                <a:lnTo>
                  <a:pt x="5090" y="9913"/>
                </a:lnTo>
                <a:lnTo>
                  <a:pt x="5115" y="9840"/>
                </a:lnTo>
                <a:lnTo>
                  <a:pt x="5163" y="9792"/>
                </a:lnTo>
                <a:lnTo>
                  <a:pt x="6503" y="8452"/>
                </a:lnTo>
                <a:lnTo>
                  <a:pt x="6503" y="8452"/>
                </a:lnTo>
                <a:lnTo>
                  <a:pt x="6552" y="8403"/>
                </a:lnTo>
                <a:lnTo>
                  <a:pt x="6576" y="8330"/>
                </a:lnTo>
                <a:lnTo>
                  <a:pt x="6600" y="8184"/>
                </a:lnTo>
                <a:lnTo>
                  <a:pt x="6576" y="8038"/>
                </a:lnTo>
                <a:lnTo>
                  <a:pt x="6552" y="7965"/>
                </a:lnTo>
                <a:lnTo>
                  <a:pt x="6503" y="7916"/>
                </a:lnTo>
                <a:lnTo>
                  <a:pt x="5163" y="6577"/>
                </a:lnTo>
                <a:lnTo>
                  <a:pt x="5163" y="6577"/>
                </a:lnTo>
                <a:lnTo>
                  <a:pt x="5115" y="6528"/>
                </a:lnTo>
                <a:lnTo>
                  <a:pt x="5090" y="6455"/>
                </a:lnTo>
                <a:lnTo>
                  <a:pt x="5066" y="6309"/>
                </a:lnTo>
                <a:lnTo>
                  <a:pt x="5090" y="6163"/>
                </a:lnTo>
                <a:lnTo>
                  <a:pt x="5115" y="6090"/>
                </a:lnTo>
                <a:lnTo>
                  <a:pt x="5163" y="6041"/>
                </a:lnTo>
                <a:lnTo>
                  <a:pt x="6040" y="5164"/>
                </a:lnTo>
                <a:lnTo>
                  <a:pt x="6040" y="5164"/>
                </a:lnTo>
                <a:lnTo>
                  <a:pt x="6089" y="5115"/>
                </a:lnTo>
                <a:lnTo>
                  <a:pt x="6162" y="5091"/>
                </a:lnTo>
                <a:lnTo>
                  <a:pt x="6308" y="5067"/>
                </a:lnTo>
                <a:lnTo>
                  <a:pt x="6454" y="5091"/>
                </a:lnTo>
                <a:lnTo>
                  <a:pt x="6527" y="5115"/>
                </a:lnTo>
                <a:lnTo>
                  <a:pt x="6576" y="5164"/>
                </a:lnTo>
                <a:lnTo>
                  <a:pt x="7915" y="6504"/>
                </a:lnTo>
                <a:lnTo>
                  <a:pt x="7915" y="6504"/>
                </a:lnTo>
                <a:lnTo>
                  <a:pt x="7964" y="6552"/>
                </a:lnTo>
                <a:lnTo>
                  <a:pt x="8037" y="6577"/>
                </a:lnTo>
                <a:lnTo>
                  <a:pt x="8183" y="6601"/>
                </a:lnTo>
                <a:lnTo>
                  <a:pt x="8330" y="6577"/>
                </a:lnTo>
                <a:lnTo>
                  <a:pt x="8403" y="6552"/>
                </a:lnTo>
                <a:lnTo>
                  <a:pt x="8451" y="6504"/>
                </a:lnTo>
                <a:lnTo>
                  <a:pt x="9791" y="5164"/>
                </a:lnTo>
                <a:lnTo>
                  <a:pt x="9791" y="5164"/>
                </a:lnTo>
                <a:lnTo>
                  <a:pt x="9840" y="5115"/>
                </a:lnTo>
                <a:lnTo>
                  <a:pt x="9913" y="5091"/>
                </a:lnTo>
                <a:lnTo>
                  <a:pt x="10059" y="5067"/>
                </a:lnTo>
                <a:lnTo>
                  <a:pt x="10205" y="5091"/>
                </a:lnTo>
                <a:lnTo>
                  <a:pt x="10278" y="5115"/>
                </a:lnTo>
                <a:lnTo>
                  <a:pt x="10327" y="5164"/>
                </a:lnTo>
                <a:lnTo>
                  <a:pt x="11203" y="6041"/>
                </a:lnTo>
                <a:lnTo>
                  <a:pt x="11203" y="6041"/>
                </a:lnTo>
                <a:lnTo>
                  <a:pt x="11252" y="6090"/>
                </a:lnTo>
                <a:lnTo>
                  <a:pt x="11276" y="6163"/>
                </a:lnTo>
                <a:lnTo>
                  <a:pt x="11301" y="6309"/>
                </a:lnTo>
                <a:lnTo>
                  <a:pt x="11276" y="6455"/>
                </a:lnTo>
                <a:lnTo>
                  <a:pt x="11252" y="6528"/>
                </a:lnTo>
                <a:lnTo>
                  <a:pt x="11203" y="6577"/>
                </a:lnTo>
                <a:lnTo>
                  <a:pt x="9864" y="7916"/>
                </a:lnTo>
                <a:lnTo>
                  <a:pt x="9864" y="7916"/>
                </a:lnTo>
                <a:lnTo>
                  <a:pt x="9815" y="7965"/>
                </a:lnTo>
                <a:lnTo>
                  <a:pt x="9791" y="8038"/>
                </a:lnTo>
                <a:lnTo>
                  <a:pt x="9766" y="8184"/>
                </a:lnTo>
                <a:lnTo>
                  <a:pt x="9791" y="8330"/>
                </a:lnTo>
                <a:lnTo>
                  <a:pt x="9815" y="8403"/>
                </a:lnTo>
                <a:lnTo>
                  <a:pt x="9864" y="8452"/>
                </a:lnTo>
                <a:lnTo>
                  <a:pt x="9864" y="8452"/>
                </a:lnTo>
                <a:close/>
              </a:path>
            </a:pathLst>
          </a:custGeom>
          <a:noFill/>
          <a:ln w="12175" cap="rnd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50" tIns="68550" rIns="68550" bIns="6855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" name="Google Shape;782;p29">
            <a:extLst>
              <a:ext uri="{FF2B5EF4-FFF2-40B4-BE49-F238E27FC236}">
                <a16:creationId xmlns:a16="http://schemas.microsoft.com/office/drawing/2014/main" id="{84055ADD-0DF6-4615-BFD6-DFC67D783942}"/>
              </a:ext>
            </a:extLst>
          </p:cNvPr>
          <p:cNvSpPr/>
          <p:nvPr/>
        </p:nvSpPr>
        <p:spPr>
          <a:xfrm>
            <a:off x="4069819" y="3911665"/>
            <a:ext cx="189328" cy="172126"/>
          </a:xfrm>
          <a:custGeom>
            <a:avLst/>
            <a:gdLst/>
            <a:ahLst/>
            <a:cxnLst/>
            <a:rect l="l" t="t" r="r" b="b"/>
            <a:pathLst>
              <a:path w="16367" h="16368" fill="none" extrusionOk="0">
                <a:moveTo>
                  <a:pt x="16074" y="4385"/>
                </a:moveTo>
                <a:lnTo>
                  <a:pt x="11983" y="293"/>
                </a:lnTo>
                <a:lnTo>
                  <a:pt x="11983" y="293"/>
                </a:lnTo>
                <a:lnTo>
                  <a:pt x="11812" y="171"/>
                </a:lnTo>
                <a:lnTo>
                  <a:pt x="11642" y="74"/>
                </a:lnTo>
                <a:lnTo>
                  <a:pt x="11447" y="25"/>
                </a:lnTo>
                <a:lnTo>
                  <a:pt x="11252" y="1"/>
                </a:lnTo>
                <a:lnTo>
                  <a:pt x="5115" y="1"/>
                </a:lnTo>
                <a:lnTo>
                  <a:pt x="5115" y="1"/>
                </a:lnTo>
                <a:lnTo>
                  <a:pt x="4920" y="25"/>
                </a:lnTo>
                <a:lnTo>
                  <a:pt x="4725" y="74"/>
                </a:lnTo>
                <a:lnTo>
                  <a:pt x="4554" y="171"/>
                </a:lnTo>
                <a:lnTo>
                  <a:pt x="4384" y="293"/>
                </a:lnTo>
                <a:lnTo>
                  <a:pt x="292" y="4385"/>
                </a:lnTo>
                <a:lnTo>
                  <a:pt x="292" y="4385"/>
                </a:lnTo>
                <a:lnTo>
                  <a:pt x="171" y="4555"/>
                </a:lnTo>
                <a:lnTo>
                  <a:pt x="73" y="4726"/>
                </a:lnTo>
                <a:lnTo>
                  <a:pt x="24" y="4921"/>
                </a:lnTo>
                <a:lnTo>
                  <a:pt x="0" y="5115"/>
                </a:lnTo>
                <a:lnTo>
                  <a:pt x="0" y="11253"/>
                </a:lnTo>
                <a:lnTo>
                  <a:pt x="0" y="11253"/>
                </a:lnTo>
                <a:lnTo>
                  <a:pt x="24" y="11448"/>
                </a:lnTo>
                <a:lnTo>
                  <a:pt x="73" y="11642"/>
                </a:lnTo>
                <a:lnTo>
                  <a:pt x="171" y="11813"/>
                </a:lnTo>
                <a:lnTo>
                  <a:pt x="292" y="11983"/>
                </a:lnTo>
                <a:lnTo>
                  <a:pt x="4384" y="16075"/>
                </a:lnTo>
                <a:lnTo>
                  <a:pt x="4384" y="16075"/>
                </a:lnTo>
                <a:lnTo>
                  <a:pt x="4554" y="16197"/>
                </a:lnTo>
                <a:lnTo>
                  <a:pt x="4725" y="16294"/>
                </a:lnTo>
                <a:lnTo>
                  <a:pt x="4920" y="16343"/>
                </a:lnTo>
                <a:lnTo>
                  <a:pt x="5115" y="16367"/>
                </a:lnTo>
                <a:lnTo>
                  <a:pt x="11252" y="16367"/>
                </a:lnTo>
                <a:lnTo>
                  <a:pt x="11252" y="16367"/>
                </a:lnTo>
                <a:lnTo>
                  <a:pt x="11447" y="16343"/>
                </a:lnTo>
                <a:lnTo>
                  <a:pt x="11642" y="16294"/>
                </a:lnTo>
                <a:lnTo>
                  <a:pt x="11812" y="16197"/>
                </a:lnTo>
                <a:lnTo>
                  <a:pt x="11983" y="16075"/>
                </a:lnTo>
                <a:lnTo>
                  <a:pt x="16074" y="11983"/>
                </a:lnTo>
                <a:lnTo>
                  <a:pt x="16074" y="11983"/>
                </a:lnTo>
                <a:lnTo>
                  <a:pt x="16196" y="11813"/>
                </a:lnTo>
                <a:lnTo>
                  <a:pt x="16294" y="11642"/>
                </a:lnTo>
                <a:lnTo>
                  <a:pt x="16342" y="11448"/>
                </a:lnTo>
                <a:lnTo>
                  <a:pt x="16367" y="11253"/>
                </a:lnTo>
                <a:lnTo>
                  <a:pt x="16367" y="5115"/>
                </a:lnTo>
                <a:lnTo>
                  <a:pt x="16367" y="5115"/>
                </a:lnTo>
                <a:lnTo>
                  <a:pt x="16342" y="4921"/>
                </a:lnTo>
                <a:lnTo>
                  <a:pt x="16294" y="4726"/>
                </a:lnTo>
                <a:lnTo>
                  <a:pt x="16196" y="4555"/>
                </a:lnTo>
                <a:lnTo>
                  <a:pt x="16074" y="4385"/>
                </a:lnTo>
                <a:lnTo>
                  <a:pt x="16074" y="4385"/>
                </a:lnTo>
                <a:close/>
                <a:moveTo>
                  <a:pt x="9864" y="8452"/>
                </a:moveTo>
                <a:lnTo>
                  <a:pt x="11203" y="9792"/>
                </a:lnTo>
                <a:lnTo>
                  <a:pt x="11203" y="9792"/>
                </a:lnTo>
                <a:lnTo>
                  <a:pt x="11252" y="9840"/>
                </a:lnTo>
                <a:lnTo>
                  <a:pt x="11276" y="9913"/>
                </a:lnTo>
                <a:lnTo>
                  <a:pt x="11301" y="10059"/>
                </a:lnTo>
                <a:lnTo>
                  <a:pt x="11276" y="10206"/>
                </a:lnTo>
                <a:lnTo>
                  <a:pt x="11252" y="10279"/>
                </a:lnTo>
                <a:lnTo>
                  <a:pt x="11203" y="10327"/>
                </a:lnTo>
                <a:lnTo>
                  <a:pt x="10327" y="11204"/>
                </a:lnTo>
                <a:lnTo>
                  <a:pt x="10327" y="11204"/>
                </a:lnTo>
                <a:lnTo>
                  <a:pt x="10278" y="11253"/>
                </a:lnTo>
                <a:lnTo>
                  <a:pt x="10205" y="11277"/>
                </a:lnTo>
                <a:lnTo>
                  <a:pt x="10059" y="11302"/>
                </a:lnTo>
                <a:lnTo>
                  <a:pt x="9913" y="11277"/>
                </a:lnTo>
                <a:lnTo>
                  <a:pt x="9840" y="11253"/>
                </a:lnTo>
                <a:lnTo>
                  <a:pt x="9791" y="11204"/>
                </a:lnTo>
                <a:lnTo>
                  <a:pt x="8451" y="9865"/>
                </a:lnTo>
                <a:lnTo>
                  <a:pt x="8451" y="9865"/>
                </a:lnTo>
                <a:lnTo>
                  <a:pt x="8403" y="9816"/>
                </a:lnTo>
                <a:lnTo>
                  <a:pt x="8330" y="9792"/>
                </a:lnTo>
                <a:lnTo>
                  <a:pt x="8183" y="9767"/>
                </a:lnTo>
                <a:lnTo>
                  <a:pt x="8037" y="9792"/>
                </a:lnTo>
                <a:lnTo>
                  <a:pt x="7964" y="9816"/>
                </a:lnTo>
                <a:lnTo>
                  <a:pt x="7915" y="9865"/>
                </a:lnTo>
                <a:lnTo>
                  <a:pt x="6576" y="11204"/>
                </a:lnTo>
                <a:lnTo>
                  <a:pt x="6576" y="11204"/>
                </a:lnTo>
                <a:lnTo>
                  <a:pt x="6527" y="11253"/>
                </a:lnTo>
                <a:lnTo>
                  <a:pt x="6454" y="11277"/>
                </a:lnTo>
                <a:lnTo>
                  <a:pt x="6308" y="11302"/>
                </a:lnTo>
                <a:lnTo>
                  <a:pt x="6162" y="11277"/>
                </a:lnTo>
                <a:lnTo>
                  <a:pt x="6089" y="11253"/>
                </a:lnTo>
                <a:lnTo>
                  <a:pt x="6040" y="11204"/>
                </a:lnTo>
                <a:lnTo>
                  <a:pt x="5163" y="10327"/>
                </a:lnTo>
                <a:lnTo>
                  <a:pt x="5163" y="10327"/>
                </a:lnTo>
                <a:lnTo>
                  <a:pt x="5115" y="10279"/>
                </a:lnTo>
                <a:lnTo>
                  <a:pt x="5090" y="10206"/>
                </a:lnTo>
                <a:lnTo>
                  <a:pt x="5066" y="10059"/>
                </a:lnTo>
                <a:lnTo>
                  <a:pt x="5090" y="9913"/>
                </a:lnTo>
                <a:lnTo>
                  <a:pt x="5115" y="9840"/>
                </a:lnTo>
                <a:lnTo>
                  <a:pt x="5163" y="9792"/>
                </a:lnTo>
                <a:lnTo>
                  <a:pt x="6503" y="8452"/>
                </a:lnTo>
                <a:lnTo>
                  <a:pt x="6503" y="8452"/>
                </a:lnTo>
                <a:lnTo>
                  <a:pt x="6552" y="8403"/>
                </a:lnTo>
                <a:lnTo>
                  <a:pt x="6576" y="8330"/>
                </a:lnTo>
                <a:lnTo>
                  <a:pt x="6600" y="8184"/>
                </a:lnTo>
                <a:lnTo>
                  <a:pt x="6576" y="8038"/>
                </a:lnTo>
                <a:lnTo>
                  <a:pt x="6552" y="7965"/>
                </a:lnTo>
                <a:lnTo>
                  <a:pt x="6503" y="7916"/>
                </a:lnTo>
                <a:lnTo>
                  <a:pt x="5163" y="6577"/>
                </a:lnTo>
                <a:lnTo>
                  <a:pt x="5163" y="6577"/>
                </a:lnTo>
                <a:lnTo>
                  <a:pt x="5115" y="6528"/>
                </a:lnTo>
                <a:lnTo>
                  <a:pt x="5090" y="6455"/>
                </a:lnTo>
                <a:lnTo>
                  <a:pt x="5066" y="6309"/>
                </a:lnTo>
                <a:lnTo>
                  <a:pt x="5090" y="6163"/>
                </a:lnTo>
                <a:lnTo>
                  <a:pt x="5115" y="6090"/>
                </a:lnTo>
                <a:lnTo>
                  <a:pt x="5163" y="6041"/>
                </a:lnTo>
                <a:lnTo>
                  <a:pt x="6040" y="5164"/>
                </a:lnTo>
                <a:lnTo>
                  <a:pt x="6040" y="5164"/>
                </a:lnTo>
                <a:lnTo>
                  <a:pt x="6089" y="5115"/>
                </a:lnTo>
                <a:lnTo>
                  <a:pt x="6162" y="5091"/>
                </a:lnTo>
                <a:lnTo>
                  <a:pt x="6308" y="5067"/>
                </a:lnTo>
                <a:lnTo>
                  <a:pt x="6454" y="5091"/>
                </a:lnTo>
                <a:lnTo>
                  <a:pt x="6527" y="5115"/>
                </a:lnTo>
                <a:lnTo>
                  <a:pt x="6576" y="5164"/>
                </a:lnTo>
                <a:lnTo>
                  <a:pt x="7915" y="6504"/>
                </a:lnTo>
                <a:lnTo>
                  <a:pt x="7915" y="6504"/>
                </a:lnTo>
                <a:lnTo>
                  <a:pt x="7964" y="6552"/>
                </a:lnTo>
                <a:lnTo>
                  <a:pt x="8037" y="6577"/>
                </a:lnTo>
                <a:lnTo>
                  <a:pt x="8183" y="6601"/>
                </a:lnTo>
                <a:lnTo>
                  <a:pt x="8330" y="6577"/>
                </a:lnTo>
                <a:lnTo>
                  <a:pt x="8403" y="6552"/>
                </a:lnTo>
                <a:lnTo>
                  <a:pt x="8451" y="6504"/>
                </a:lnTo>
                <a:lnTo>
                  <a:pt x="9791" y="5164"/>
                </a:lnTo>
                <a:lnTo>
                  <a:pt x="9791" y="5164"/>
                </a:lnTo>
                <a:lnTo>
                  <a:pt x="9840" y="5115"/>
                </a:lnTo>
                <a:lnTo>
                  <a:pt x="9913" y="5091"/>
                </a:lnTo>
                <a:lnTo>
                  <a:pt x="10059" y="5067"/>
                </a:lnTo>
                <a:lnTo>
                  <a:pt x="10205" y="5091"/>
                </a:lnTo>
                <a:lnTo>
                  <a:pt x="10278" y="5115"/>
                </a:lnTo>
                <a:lnTo>
                  <a:pt x="10327" y="5164"/>
                </a:lnTo>
                <a:lnTo>
                  <a:pt x="11203" y="6041"/>
                </a:lnTo>
                <a:lnTo>
                  <a:pt x="11203" y="6041"/>
                </a:lnTo>
                <a:lnTo>
                  <a:pt x="11252" y="6090"/>
                </a:lnTo>
                <a:lnTo>
                  <a:pt x="11276" y="6163"/>
                </a:lnTo>
                <a:lnTo>
                  <a:pt x="11301" y="6309"/>
                </a:lnTo>
                <a:lnTo>
                  <a:pt x="11276" y="6455"/>
                </a:lnTo>
                <a:lnTo>
                  <a:pt x="11252" y="6528"/>
                </a:lnTo>
                <a:lnTo>
                  <a:pt x="11203" y="6577"/>
                </a:lnTo>
                <a:lnTo>
                  <a:pt x="9864" y="7916"/>
                </a:lnTo>
                <a:lnTo>
                  <a:pt x="9864" y="7916"/>
                </a:lnTo>
                <a:lnTo>
                  <a:pt x="9815" y="7965"/>
                </a:lnTo>
                <a:lnTo>
                  <a:pt x="9791" y="8038"/>
                </a:lnTo>
                <a:lnTo>
                  <a:pt x="9766" y="8184"/>
                </a:lnTo>
                <a:lnTo>
                  <a:pt x="9791" y="8330"/>
                </a:lnTo>
                <a:lnTo>
                  <a:pt x="9815" y="8403"/>
                </a:lnTo>
                <a:lnTo>
                  <a:pt x="9864" y="8452"/>
                </a:lnTo>
                <a:lnTo>
                  <a:pt x="9864" y="8452"/>
                </a:lnTo>
                <a:close/>
              </a:path>
            </a:pathLst>
          </a:custGeom>
          <a:noFill/>
          <a:ln w="12175" cap="rnd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50" tIns="68550" rIns="68550" bIns="6855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" name="Google Shape;782;p29">
            <a:extLst>
              <a:ext uri="{FF2B5EF4-FFF2-40B4-BE49-F238E27FC236}">
                <a16:creationId xmlns:a16="http://schemas.microsoft.com/office/drawing/2014/main" id="{1FD77F53-1C19-4FCE-882E-74F30D5EACD5}"/>
              </a:ext>
            </a:extLst>
          </p:cNvPr>
          <p:cNvSpPr/>
          <p:nvPr/>
        </p:nvSpPr>
        <p:spPr>
          <a:xfrm>
            <a:off x="4069819" y="3652870"/>
            <a:ext cx="189328" cy="172126"/>
          </a:xfrm>
          <a:custGeom>
            <a:avLst/>
            <a:gdLst/>
            <a:ahLst/>
            <a:cxnLst/>
            <a:rect l="l" t="t" r="r" b="b"/>
            <a:pathLst>
              <a:path w="16367" h="16368" fill="none" extrusionOk="0">
                <a:moveTo>
                  <a:pt x="16074" y="4385"/>
                </a:moveTo>
                <a:lnTo>
                  <a:pt x="11983" y="293"/>
                </a:lnTo>
                <a:lnTo>
                  <a:pt x="11983" y="293"/>
                </a:lnTo>
                <a:lnTo>
                  <a:pt x="11812" y="171"/>
                </a:lnTo>
                <a:lnTo>
                  <a:pt x="11642" y="74"/>
                </a:lnTo>
                <a:lnTo>
                  <a:pt x="11447" y="25"/>
                </a:lnTo>
                <a:lnTo>
                  <a:pt x="11252" y="1"/>
                </a:lnTo>
                <a:lnTo>
                  <a:pt x="5115" y="1"/>
                </a:lnTo>
                <a:lnTo>
                  <a:pt x="5115" y="1"/>
                </a:lnTo>
                <a:lnTo>
                  <a:pt x="4920" y="25"/>
                </a:lnTo>
                <a:lnTo>
                  <a:pt x="4725" y="74"/>
                </a:lnTo>
                <a:lnTo>
                  <a:pt x="4554" y="171"/>
                </a:lnTo>
                <a:lnTo>
                  <a:pt x="4384" y="293"/>
                </a:lnTo>
                <a:lnTo>
                  <a:pt x="292" y="4385"/>
                </a:lnTo>
                <a:lnTo>
                  <a:pt x="292" y="4385"/>
                </a:lnTo>
                <a:lnTo>
                  <a:pt x="171" y="4555"/>
                </a:lnTo>
                <a:lnTo>
                  <a:pt x="73" y="4726"/>
                </a:lnTo>
                <a:lnTo>
                  <a:pt x="24" y="4921"/>
                </a:lnTo>
                <a:lnTo>
                  <a:pt x="0" y="5115"/>
                </a:lnTo>
                <a:lnTo>
                  <a:pt x="0" y="11253"/>
                </a:lnTo>
                <a:lnTo>
                  <a:pt x="0" y="11253"/>
                </a:lnTo>
                <a:lnTo>
                  <a:pt x="24" y="11448"/>
                </a:lnTo>
                <a:lnTo>
                  <a:pt x="73" y="11642"/>
                </a:lnTo>
                <a:lnTo>
                  <a:pt x="171" y="11813"/>
                </a:lnTo>
                <a:lnTo>
                  <a:pt x="292" y="11983"/>
                </a:lnTo>
                <a:lnTo>
                  <a:pt x="4384" y="16075"/>
                </a:lnTo>
                <a:lnTo>
                  <a:pt x="4384" y="16075"/>
                </a:lnTo>
                <a:lnTo>
                  <a:pt x="4554" y="16197"/>
                </a:lnTo>
                <a:lnTo>
                  <a:pt x="4725" y="16294"/>
                </a:lnTo>
                <a:lnTo>
                  <a:pt x="4920" y="16343"/>
                </a:lnTo>
                <a:lnTo>
                  <a:pt x="5115" y="16367"/>
                </a:lnTo>
                <a:lnTo>
                  <a:pt x="11252" y="16367"/>
                </a:lnTo>
                <a:lnTo>
                  <a:pt x="11252" y="16367"/>
                </a:lnTo>
                <a:lnTo>
                  <a:pt x="11447" y="16343"/>
                </a:lnTo>
                <a:lnTo>
                  <a:pt x="11642" y="16294"/>
                </a:lnTo>
                <a:lnTo>
                  <a:pt x="11812" y="16197"/>
                </a:lnTo>
                <a:lnTo>
                  <a:pt x="11983" y="16075"/>
                </a:lnTo>
                <a:lnTo>
                  <a:pt x="16074" y="11983"/>
                </a:lnTo>
                <a:lnTo>
                  <a:pt x="16074" y="11983"/>
                </a:lnTo>
                <a:lnTo>
                  <a:pt x="16196" y="11813"/>
                </a:lnTo>
                <a:lnTo>
                  <a:pt x="16294" y="11642"/>
                </a:lnTo>
                <a:lnTo>
                  <a:pt x="16342" y="11448"/>
                </a:lnTo>
                <a:lnTo>
                  <a:pt x="16367" y="11253"/>
                </a:lnTo>
                <a:lnTo>
                  <a:pt x="16367" y="5115"/>
                </a:lnTo>
                <a:lnTo>
                  <a:pt x="16367" y="5115"/>
                </a:lnTo>
                <a:lnTo>
                  <a:pt x="16342" y="4921"/>
                </a:lnTo>
                <a:lnTo>
                  <a:pt x="16294" y="4726"/>
                </a:lnTo>
                <a:lnTo>
                  <a:pt x="16196" y="4555"/>
                </a:lnTo>
                <a:lnTo>
                  <a:pt x="16074" y="4385"/>
                </a:lnTo>
                <a:lnTo>
                  <a:pt x="16074" y="4385"/>
                </a:lnTo>
                <a:close/>
                <a:moveTo>
                  <a:pt x="9864" y="8452"/>
                </a:moveTo>
                <a:lnTo>
                  <a:pt x="11203" y="9792"/>
                </a:lnTo>
                <a:lnTo>
                  <a:pt x="11203" y="9792"/>
                </a:lnTo>
                <a:lnTo>
                  <a:pt x="11252" y="9840"/>
                </a:lnTo>
                <a:lnTo>
                  <a:pt x="11276" y="9913"/>
                </a:lnTo>
                <a:lnTo>
                  <a:pt x="11301" y="10059"/>
                </a:lnTo>
                <a:lnTo>
                  <a:pt x="11276" y="10206"/>
                </a:lnTo>
                <a:lnTo>
                  <a:pt x="11252" y="10279"/>
                </a:lnTo>
                <a:lnTo>
                  <a:pt x="11203" y="10327"/>
                </a:lnTo>
                <a:lnTo>
                  <a:pt x="10327" y="11204"/>
                </a:lnTo>
                <a:lnTo>
                  <a:pt x="10327" y="11204"/>
                </a:lnTo>
                <a:lnTo>
                  <a:pt x="10278" y="11253"/>
                </a:lnTo>
                <a:lnTo>
                  <a:pt x="10205" y="11277"/>
                </a:lnTo>
                <a:lnTo>
                  <a:pt x="10059" y="11302"/>
                </a:lnTo>
                <a:lnTo>
                  <a:pt x="9913" y="11277"/>
                </a:lnTo>
                <a:lnTo>
                  <a:pt x="9840" y="11253"/>
                </a:lnTo>
                <a:lnTo>
                  <a:pt x="9791" y="11204"/>
                </a:lnTo>
                <a:lnTo>
                  <a:pt x="8451" y="9865"/>
                </a:lnTo>
                <a:lnTo>
                  <a:pt x="8451" y="9865"/>
                </a:lnTo>
                <a:lnTo>
                  <a:pt x="8403" y="9816"/>
                </a:lnTo>
                <a:lnTo>
                  <a:pt x="8330" y="9792"/>
                </a:lnTo>
                <a:lnTo>
                  <a:pt x="8183" y="9767"/>
                </a:lnTo>
                <a:lnTo>
                  <a:pt x="8037" y="9792"/>
                </a:lnTo>
                <a:lnTo>
                  <a:pt x="7964" y="9816"/>
                </a:lnTo>
                <a:lnTo>
                  <a:pt x="7915" y="9865"/>
                </a:lnTo>
                <a:lnTo>
                  <a:pt x="6576" y="11204"/>
                </a:lnTo>
                <a:lnTo>
                  <a:pt x="6576" y="11204"/>
                </a:lnTo>
                <a:lnTo>
                  <a:pt x="6527" y="11253"/>
                </a:lnTo>
                <a:lnTo>
                  <a:pt x="6454" y="11277"/>
                </a:lnTo>
                <a:lnTo>
                  <a:pt x="6308" y="11302"/>
                </a:lnTo>
                <a:lnTo>
                  <a:pt x="6162" y="11277"/>
                </a:lnTo>
                <a:lnTo>
                  <a:pt x="6089" y="11253"/>
                </a:lnTo>
                <a:lnTo>
                  <a:pt x="6040" y="11204"/>
                </a:lnTo>
                <a:lnTo>
                  <a:pt x="5163" y="10327"/>
                </a:lnTo>
                <a:lnTo>
                  <a:pt x="5163" y="10327"/>
                </a:lnTo>
                <a:lnTo>
                  <a:pt x="5115" y="10279"/>
                </a:lnTo>
                <a:lnTo>
                  <a:pt x="5090" y="10206"/>
                </a:lnTo>
                <a:lnTo>
                  <a:pt x="5066" y="10059"/>
                </a:lnTo>
                <a:lnTo>
                  <a:pt x="5090" y="9913"/>
                </a:lnTo>
                <a:lnTo>
                  <a:pt x="5115" y="9840"/>
                </a:lnTo>
                <a:lnTo>
                  <a:pt x="5163" y="9792"/>
                </a:lnTo>
                <a:lnTo>
                  <a:pt x="6503" y="8452"/>
                </a:lnTo>
                <a:lnTo>
                  <a:pt x="6503" y="8452"/>
                </a:lnTo>
                <a:lnTo>
                  <a:pt x="6552" y="8403"/>
                </a:lnTo>
                <a:lnTo>
                  <a:pt x="6576" y="8330"/>
                </a:lnTo>
                <a:lnTo>
                  <a:pt x="6600" y="8184"/>
                </a:lnTo>
                <a:lnTo>
                  <a:pt x="6576" y="8038"/>
                </a:lnTo>
                <a:lnTo>
                  <a:pt x="6552" y="7965"/>
                </a:lnTo>
                <a:lnTo>
                  <a:pt x="6503" y="7916"/>
                </a:lnTo>
                <a:lnTo>
                  <a:pt x="5163" y="6577"/>
                </a:lnTo>
                <a:lnTo>
                  <a:pt x="5163" y="6577"/>
                </a:lnTo>
                <a:lnTo>
                  <a:pt x="5115" y="6528"/>
                </a:lnTo>
                <a:lnTo>
                  <a:pt x="5090" y="6455"/>
                </a:lnTo>
                <a:lnTo>
                  <a:pt x="5066" y="6309"/>
                </a:lnTo>
                <a:lnTo>
                  <a:pt x="5090" y="6163"/>
                </a:lnTo>
                <a:lnTo>
                  <a:pt x="5115" y="6090"/>
                </a:lnTo>
                <a:lnTo>
                  <a:pt x="5163" y="6041"/>
                </a:lnTo>
                <a:lnTo>
                  <a:pt x="6040" y="5164"/>
                </a:lnTo>
                <a:lnTo>
                  <a:pt x="6040" y="5164"/>
                </a:lnTo>
                <a:lnTo>
                  <a:pt x="6089" y="5115"/>
                </a:lnTo>
                <a:lnTo>
                  <a:pt x="6162" y="5091"/>
                </a:lnTo>
                <a:lnTo>
                  <a:pt x="6308" y="5067"/>
                </a:lnTo>
                <a:lnTo>
                  <a:pt x="6454" y="5091"/>
                </a:lnTo>
                <a:lnTo>
                  <a:pt x="6527" y="5115"/>
                </a:lnTo>
                <a:lnTo>
                  <a:pt x="6576" y="5164"/>
                </a:lnTo>
                <a:lnTo>
                  <a:pt x="7915" y="6504"/>
                </a:lnTo>
                <a:lnTo>
                  <a:pt x="7915" y="6504"/>
                </a:lnTo>
                <a:lnTo>
                  <a:pt x="7964" y="6552"/>
                </a:lnTo>
                <a:lnTo>
                  <a:pt x="8037" y="6577"/>
                </a:lnTo>
                <a:lnTo>
                  <a:pt x="8183" y="6601"/>
                </a:lnTo>
                <a:lnTo>
                  <a:pt x="8330" y="6577"/>
                </a:lnTo>
                <a:lnTo>
                  <a:pt x="8403" y="6552"/>
                </a:lnTo>
                <a:lnTo>
                  <a:pt x="8451" y="6504"/>
                </a:lnTo>
                <a:lnTo>
                  <a:pt x="9791" y="5164"/>
                </a:lnTo>
                <a:lnTo>
                  <a:pt x="9791" y="5164"/>
                </a:lnTo>
                <a:lnTo>
                  <a:pt x="9840" y="5115"/>
                </a:lnTo>
                <a:lnTo>
                  <a:pt x="9913" y="5091"/>
                </a:lnTo>
                <a:lnTo>
                  <a:pt x="10059" y="5067"/>
                </a:lnTo>
                <a:lnTo>
                  <a:pt x="10205" y="5091"/>
                </a:lnTo>
                <a:lnTo>
                  <a:pt x="10278" y="5115"/>
                </a:lnTo>
                <a:lnTo>
                  <a:pt x="10327" y="5164"/>
                </a:lnTo>
                <a:lnTo>
                  <a:pt x="11203" y="6041"/>
                </a:lnTo>
                <a:lnTo>
                  <a:pt x="11203" y="6041"/>
                </a:lnTo>
                <a:lnTo>
                  <a:pt x="11252" y="6090"/>
                </a:lnTo>
                <a:lnTo>
                  <a:pt x="11276" y="6163"/>
                </a:lnTo>
                <a:lnTo>
                  <a:pt x="11301" y="6309"/>
                </a:lnTo>
                <a:lnTo>
                  <a:pt x="11276" y="6455"/>
                </a:lnTo>
                <a:lnTo>
                  <a:pt x="11252" y="6528"/>
                </a:lnTo>
                <a:lnTo>
                  <a:pt x="11203" y="6577"/>
                </a:lnTo>
                <a:lnTo>
                  <a:pt x="9864" y="7916"/>
                </a:lnTo>
                <a:lnTo>
                  <a:pt x="9864" y="7916"/>
                </a:lnTo>
                <a:lnTo>
                  <a:pt x="9815" y="7965"/>
                </a:lnTo>
                <a:lnTo>
                  <a:pt x="9791" y="8038"/>
                </a:lnTo>
                <a:lnTo>
                  <a:pt x="9766" y="8184"/>
                </a:lnTo>
                <a:lnTo>
                  <a:pt x="9791" y="8330"/>
                </a:lnTo>
                <a:lnTo>
                  <a:pt x="9815" y="8403"/>
                </a:lnTo>
                <a:lnTo>
                  <a:pt x="9864" y="8452"/>
                </a:lnTo>
                <a:lnTo>
                  <a:pt x="9864" y="8452"/>
                </a:lnTo>
                <a:close/>
              </a:path>
            </a:pathLst>
          </a:custGeom>
          <a:noFill/>
          <a:ln w="12175" cap="rnd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50" tIns="68550" rIns="68550" bIns="6855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Google Shape;782;p29">
            <a:extLst>
              <a:ext uri="{FF2B5EF4-FFF2-40B4-BE49-F238E27FC236}">
                <a16:creationId xmlns:a16="http://schemas.microsoft.com/office/drawing/2014/main" id="{891F13E1-C932-4C0C-9315-F5F4E63D3E5D}"/>
              </a:ext>
            </a:extLst>
          </p:cNvPr>
          <p:cNvSpPr/>
          <p:nvPr/>
        </p:nvSpPr>
        <p:spPr>
          <a:xfrm>
            <a:off x="4069819" y="3394075"/>
            <a:ext cx="189328" cy="172126"/>
          </a:xfrm>
          <a:custGeom>
            <a:avLst/>
            <a:gdLst/>
            <a:ahLst/>
            <a:cxnLst/>
            <a:rect l="l" t="t" r="r" b="b"/>
            <a:pathLst>
              <a:path w="16367" h="16368" fill="none" extrusionOk="0">
                <a:moveTo>
                  <a:pt x="16074" y="4385"/>
                </a:moveTo>
                <a:lnTo>
                  <a:pt x="11983" y="293"/>
                </a:lnTo>
                <a:lnTo>
                  <a:pt x="11983" y="293"/>
                </a:lnTo>
                <a:lnTo>
                  <a:pt x="11812" y="171"/>
                </a:lnTo>
                <a:lnTo>
                  <a:pt x="11642" y="74"/>
                </a:lnTo>
                <a:lnTo>
                  <a:pt x="11447" y="25"/>
                </a:lnTo>
                <a:lnTo>
                  <a:pt x="11252" y="1"/>
                </a:lnTo>
                <a:lnTo>
                  <a:pt x="5115" y="1"/>
                </a:lnTo>
                <a:lnTo>
                  <a:pt x="5115" y="1"/>
                </a:lnTo>
                <a:lnTo>
                  <a:pt x="4920" y="25"/>
                </a:lnTo>
                <a:lnTo>
                  <a:pt x="4725" y="74"/>
                </a:lnTo>
                <a:lnTo>
                  <a:pt x="4554" y="171"/>
                </a:lnTo>
                <a:lnTo>
                  <a:pt x="4384" y="293"/>
                </a:lnTo>
                <a:lnTo>
                  <a:pt x="292" y="4385"/>
                </a:lnTo>
                <a:lnTo>
                  <a:pt x="292" y="4385"/>
                </a:lnTo>
                <a:lnTo>
                  <a:pt x="171" y="4555"/>
                </a:lnTo>
                <a:lnTo>
                  <a:pt x="73" y="4726"/>
                </a:lnTo>
                <a:lnTo>
                  <a:pt x="24" y="4921"/>
                </a:lnTo>
                <a:lnTo>
                  <a:pt x="0" y="5115"/>
                </a:lnTo>
                <a:lnTo>
                  <a:pt x="0" y="11253"/>
                </a:lnTo>
                <a:lnTo>
                  <a:pt x="0" y="11253"/>
                </a:lnTo>
                <a:lnTo>
                  <a:pt x="24" y="11448"/>
                </a:lnTo>
                <a:lnTo>
                  <a:pt x="73" y="11642"/>
                </a:lnTo>
                <a:lnTo>
                  <a:pt x="171" y="11813"/>
                </a:lnTo>
                <a:lnTo>
                  <a:pt x="292" y="11983"/>
                </a:lnTo>
                <a:lnTo>
                  <a:pt x="4384" y="16075"/>
                </a:lnTo>
                <a:lnTo>
                  <a:pt x="4384" y="16075"/>
                </a:lnTo>
                <a:lnTo>
                  <a:pt x="4554" y="16197"/>
                </a:lnTo>
                <a:lnTo>
                  <a:pt x="4725" y="16294"/>
                </a:lnTo>
                <a:lnTo>
                  <a:pt x="4920" y="16343"/>
                </a:lnTo>
                <a:lnTo>
                  <a:pt x="5115" y="16367"/>
                </a:lnTo>
                <a:lnTo>
                  <a:pt x="11252" y="16367"/>
                </a:lnTo>
                <a:lnTo>
                  <a:pt x="11252" y="16367"/>
                </a:lnTo>
                <a:lnTo>
                  <a:pt x="11447" y="16343"/>
                </a:lnTo>
                <a:lnTo>
                  <a:pt x="11642" y="16294"/>
                </a:lnTo>
                <a:lnTo>
                  <a:pt x="11812" y="16197"/>
                </a:lnTo>
                <a:lnTo>
                  <a:pt x="11983" y="16075"/>
                </a:lnTo>
                <a:lnTo>
                  <a:pt x="16074" y="11983"/>
                </a:lnTo>
                <a:lnTo>
                  <a:pt x="16074" y="11983"/>
                </a:lnTo>
                <a:lnTo>
                  <a:pt x="16196" y="11813"/>
                </a:lnTo>
                <a:lnTo>
                  <a:pt x="16294" y="11642"/>
                </a:lnTo>
                <a:lnTo>
                  <a:pt x="16342" y="11448"/>
                </a:lnTo>
                <a:lnTo>
                  <a:pt x="16367" y="11253"/>
                </a:lnTo>
                <a:lnTo>
                  <a:pt x="16367" y="5115"/>
                </a:lnTo>
                <a:lnTo>
                  <a:pt x="16367" y="5115"/>
                </a:lnTo>
                <a:lnTo>
                  <a:pt x="16342" y="4921"/>
                </a:lnTo>
                <a:lnTo>
                  <a:pt x="16294" y="4726"/>
                </a:lnTo>
                <a:lnTo>
                  <a:pt x="16196" y="4555"/>
                </a:lnTo>
                <a:lnTo>
                  <a:pt x="16074" y="4385"/>
                </a:lnTo>
                <a:lnTo>
                  <a:pt x="16074" y="4385"/>
                </a:lnTo>
                <a:close/>
                <a:moveTo>
                  <a:pt x="9864" y="8452"/>
                </a:moveTo>
                <a:lnTo>
                  <a:pt x="11203" y="9792"/>
                </a:lnTo>
                <a:lnTo>
                  <a:pt x="11203" y="9792"/>
                </a:lnTo>
                <a:lnTo>
                  <a:pt x="11252" y="9840"/>
                </a:lnTo>
                <a:lnTo>
                  <a:pt x="11276" y="9913"/>
                </a:lnTo>
                <a:lnTo>
                  <a:pt x="11301" y="10059"/>
                </a:lnTo>
                <a:lnTo>
                  <a:pt x="11276" y="10206"/>
                </a:lnTo>
                <a:lnTo>
                  <a:pt x="11252" y="10279"/>
                </a:lnTo>
                <a:lnTo>
                  <a:pt x="11203" y="10327"/>
                </a:lnTo>
                <a:lnTo>
                  <a:pt x="10327" y="11204"/>
                </a:lnTo>
                <a:lnTo>
                  <a:pt x="10327" y="11204"/>
                </a:lnTo>
                <a:lnTo>
                  <a:pt x="10278" y="11253"/>
                </a:lnTo>
                <a:lnTo>
                  <a:pt x="10205" y="11277"/>
                </a:lnTo>
                <a:lnTo>
                  <a:pt x="10059" y="11302"/>
                </a:lnTo>
                <a:lnTo>
                  <a:pt x="9913" y="11277"/>
                </a:lnTo>
                <a:lnTo>
                  <a:pt x="9840" y="11253"/>
                </a:lnTo>
                <a:lnTo>
                  <a:pt x="9791" y="11204"/>
                </a:lnTo>
                <a:lnTo>
                  <a:pt x="8451" y="9865"/>
                </a:lnTo>
                <a:lnTo>
                  <a:pt x="8451" y="9865"/>
                </a:lnTo>
                <a:lnTo>
                  <a:pt x="8403" y="9816"/>
                </a:lnTo>
                <a:lnTo>
                  <a:pt x="8330" y="9792"/>
                </a:lnTo>
                <a:lnTo>
                  <a:pt x="8183" y="9767"/>
                </a:lnTo>
                <a:lnTo>
                  <a:pt x="8037" y="9792"/>
                </a:lnTo>
                <a:lnTo>
                  <a:pt x="7964" y="9816"/>
                </a:lnTo>
                <a:lnTo>
                  <a:pt x="7915" y="9865"/>
                </a:lnTo>
                <a:lnTo>
                  <a:pt x="6576" y="11204"/>
                </a:lnTo>
                <a:lnTo>
                  <a:pt x="6576" y="11204"/>
                </a:lnTo>
                <a:lnTo>
                  <a:pt x="6527" y="11253"/>
                </a:lnTo>
                <a:lnTo>
                  <a:pt x="6454" y="11277"/>
                </a:lnTo>
                <a:lnTo>
                  <a:pt x="6308" y="11302"/>
                </a:lnTo>
                <a:lnTo>
                  <a:pt x="6162" y="11277"/>
                </a:lnTo>
                <a:lnTo>
                  <a:pt x="6089" y="11253"/>
                </a:lnTo>
                <a:lnTo>
                  <a:pt x="6040" y="11204"/>
                </a:lnTo>
                <a:lnTo>
                  <a:pt x="5163" y="10327"/>
                </a:lnTo>
                <a:lnTo>
                  <a:pt x="5163" y="10327"/>
                </a:lnTo>
                <a:lnTo>
                  <a:pt x="5115" y="10279"/>
                </a:lnTo>
                <a:lnTo>
                  <a:pt x="5090" y="10206"/>
                </a:lnTo>
                <a:lnTo>
                  <a:pt x="5066" y="10059"/>
                </a:lnTo>
                <a:lnTo>
                  <a:pt x="5090" y="9913"/>
                </a:lnTo>
                <a:lnTo>
                  <a:pt x="5115" y="9840"/>
                </a:lnTo>
                <a:lnTo>
                  <a:pt x="5163" y="9792"/>
                </a:lnTo>
                <a:lnTo>
                  <a:pt x="6503" y="8452"/>
                </a:lnTo>
                <a:lnTo>
                  <a:pt x="6503" y="8452"/>
                </a:lnTo>
                <a:lnTo>
                  <a:pt x="6552" y="8403"/>
                </a:lnTo>
                <a:lnTo>
                  <a:pt x="6576" y="8330"/>
                </a:lnTo>
                <a:lnTo>
                  <a:pt x="6600" y="8184"/>
                </a:lnTo>
                <a:lnTo>
                  <a:pt x="6576" y="8038"/>
                </a:lnTo>
                <a:lnTo>
                  <a:pt x="6552" y="7965"/>
                </a:lnTo>
                <a:lnTo>
                  <a:pt x="6503" y="7916"/>
                </a:lnTo>
                <a:lnTo>
                  <a:pt x="5163" y="6577"/>
                </a:lnTo>
                <a:lnTo>
                  <a:pt x="5163" y="6577"/>
                </a:lnTo>
                <a:lnTo>
                  <a:pt x="5115" y="6528"/>
                </a:lnTo>
                <a:lnTo>
                  <a:pt x="5090" y="6455"/>
                </a:lnTo>
                <a:lnTo>
                  <a:pt x="5066" y="6309"/>
                </a:lnTo>
                <a:lnTo>
                  <a:pt x="5090" y="6163"/>
                </a:lnTo>
                <a:lnTo>
                  <a:pt x="5115" y="6090"/>
                </a:lnTo>
                <a:lnTo>
                  <a:pt x="5163" y="6041"/>
                </a:lnTo>
                <a:lnTo>
                  <a:pt x="6040" y="5164"/>
                </a:lnTo>
                <a:lnTo>
                  <a:pt x="6040" y="5164"/>
                </a:lnTo>
                <a:lnTo>
                  <a:pt x="6089" y="5115"/>
                </a:lnTo>
                <a:lnTo>
                  <a:pt x="6162" y="5091"/>
                </a:lnTo>
                <a:lnTo>
                  <a:pt x="6308" y="5067"/>
                </a:lnTo>
                <a:lnTo>
                  <a:pt x="6454" y="5091"/>
                </a:lnTo>
                <a:lnTo>
                  <a:pt x="6527" y="5115"/>
                </a:lnTo>
                <a:lnTo>
                  <a:pt x="6576" y="5164"/>
                </a:lnTo>
                <a:lnTo>
                  <a:pt x="7915" y="6504"/>
                </a:lnTo>
                <a:lnTo>
                  <a:pt x="7915" y="6504"/>
                </a:lnTo>
                <a:lnTo>
                  <a:pt x="7964" y="6552"/>
                </a:lnTo>
                <a:lnTo>
                  <a:pt x="8037" y="6577"/>
                </a:lnTo>
                <a:lnTo>
                  <a:pt x="8183" y="6601"/>
                </a:lnTo>
                <a:lnTo>
                  <a:pt x="8330" y="6577"/>
                </a:lnTo>
                <a:lnTo>
                  <a:pt x="8403" y="6552"/>
                </a:lnTo>
                <a:lnTo>
                  <a:pt x="8451" y="6504"/>
                </a:lnTo>
                <a:lnTo>
                  <a:pt x="9791" y="5164"/>
                </a:lnTo>
                <a:lnTo>
                  <a:pt x="9791" y="5164"/>
                </a:lnTo>
                <a:lnTo>
                  <a:pt x="9840" y="5115"/>
                </a:lnTo>
                <a:lnTo>
                  <a:pt x="9913" y="5091"/>
                </a:lnTo>
                <a:lnTo>
                  <a:pt x="10059" y="5067"/>
                </a:lnTo>
                <a:lnTo>
                  <a:pt x="10205" y="5091"/>
                </a:lnTo>
                <a:lnTo>
                  <a:pt x="10278" y="5115"/>
                </a:lnTo>
                <a:lnTo>
                  <a:pt x="10327" y="5164"/>
                </a:lnTo>
                <a:lnTo>
                  <a:pt x="11203" y="6041"/>
                </a:lnTo>
                <a:lnTo>
                  <a:pt x="11203" y="6041"/>
                </a:lnTo>
                <a:lnTo>
                  <a:pt x="11252" y="6090"/>
                </a:lnTo>
                <a:lnTo>
                  <a:pt x="11276" y="6163"/>
                </a:lnTo>
                <a:lnTo>
                  <a:pt x="11301" y="6309"/>
                </a:lnTo>
                <a:lnTo>
                  <a:pt x="11276" y="6455"/>
                </a:lnTo>
                <a:lnTo>
                  <a:pt x="11252" y="6528"/>
                </a:lnTo>
                <a:lnTo>
                  <a:pt x="11203" y="6577"/>
                </a:lnTo>
                <a:lnTo>
                  <a:pt x="9864" y="7916"/>
                </a:lnTo>
                <a:lnTo>
                  <a:pt x="9864" y="7916"/>
                </a:lnTo>
                <a:lnTo>
                  <a:pt x="9815" y="7965"/>
                </a:lnTo>
                <a:lnTo>
                  <a:pt x="9791" y="8038"/>
                </a:lnTo>
                <a:lnTo>
                  <a:pt x="9766" y="8184"/>
                </a:lnTo>
                <a:lnTo>
                  <a:pt x="9791" y="8330"/>
                </a:lnTo>
                <a:lnTo>
                  <a:pt x="9815" y="8403"/>
                </a:lnTo>
                <a:lnTo>
                  <a:pt x="9864" y="8452"/>
                </a:lnTo>
                <a:lnTo>
                  <a:pt x="9864" y="8452"/>
                </a:lnTo>
                <a:close/>
              </a:path>
            </a:pathLst>
          </a:custGeom>
          <a:noFill/>
          <a:ln w="12175" cap="rnd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50" tIns="68550" rIns="68550" bIns="6855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" name="Google Shape;782;p29">
            <a:extLst>
              <a:ext uri="{FF2B5EF4-FFF2-40B4-BE49-F238E27FC236}">
                <a16:creationId xmlns:a16="http://schemas.microsoft.com/office/drawing/2014/main" id="{953D2B98-52C1-4EE6-9F22-6CB6C2BDBBE5}"/>
              </a:ext>
            </a:extLst>
          </p:cNvPr>
          <p:cNvSpPr/>
          <p:nvPr/>
        </p:nvSpPr>
        <p:spPr>
          <a:xfrm>
            <a:off x="4069819" y="3135280"/>
            <a:ext cx="189328" cy="172126"/>
          </a:xfrm>
          <a:custGeom>
            <a:avLst/>
            <a:gdLst/>
            <a:ahLst/>
            <a:cxnLst/>
            <a:rect l="l" t="t" r="r" b="b"/>
            <a:pathLst>
              <a:path w="16367" h="16368" fill="none" extrusionOk="0">
                <a:moveTo>
                  <a:pt x="16074" y="4385"/>
                </a:moveTo>
                <a:lnTo>
                  <a:pt x="11983" y="293"/>
                </a:lnTo>
                <a:lnTo>
                  <a:pt x="11983" y="293"/>
                </a:lnTo>
                <a:lnTo>
                  <a:pt x="11812" y="171"/>
                </a:lnTo>
                <a:lnTo>
                  <a:pt x="11642" y="74"/>
                </a:lnTo>
                <a:lnTo>
                  <a:pt x="11447" y="25"/>
                </a:lnTo>
                <a:lnTo>
                  <a:pt x="11252" y="1"/>
                </a:lnTo>
                <a:lnTo>
                  <a:pt x="5115" y="1"/>
                </a:lnTo>
                <a:lnTo>
                  <a:pt x="5115" y="1"/>
                </a:lnTo>
                <a:lnTo>
                  <a:pt x="4920" y="25"/>
                </a:lnTo>
                <a:lnTo>
                  <a:pt x="4725" y="74"/>
                </a:lnTo>
                <a:lnTo>
                  <a:pt x="4554" y="171"/>
                </a:lnTo>
                <a:lnTo>
                  <a:pt x="4384" y="293"/>
                </a:lnTo>
                <a:lnTo>
                  <a:pt x="292" y="4385"/>
                </a:lnTo>
                <a:lnTo>
                  <a:pt x="292" y="4385"/>
                </a:lnTo>
                <a:lnTo>
                  <a:pt x="171" y="4555"/>
                </a:lnTo>
                <a:lnTo>
                  <a:pt x="73" y="4726"/>
                </a:lnTo>
                <a:lnTo>
                  <a:pt x="24" y="4921"/>
                </a:lnTo>
                <a:lnTo>
                  <a:pt x="0" y="5115"/>
                </a:lnTo>
                <a:lnTo>
                  <a:pt x="0" y="11253"/>
                </a:lnTo>
                <a:lnTo>
                  <a:pt x="0" y="11253"/>
                </a:lnTo>
                <a:lnTo>
                  <a:pt x="24" y="11448"/>
                </a:lnTo>
                <a:lnTo>
                  <a:pt x="73" y="11642"/>
                </a:lnTo>
                <a:lnTo>
                  <a:pt x="171" y="11813"/>
                </a:lnTo>
                <a:lnTo>
                  <a:pt x="292" y="11983"/>
                </a:lnTo>
                <a:lnTo>
                  <a:pt x="4384" y="16075"/>
                </a:lnTo>
                <a:lnTo>
                  <a:pt x="4384" y="16075"/>
                </a:lnTo>
                <a:lnTo>
                  <a:pt x="4554" y="16197"/>
                </a:lnTo>
                <a:lnTo>
                  <a:pt x="4725" y="16294"/>
                </a:lnTo>
                <a:lnTo>
                  <a:pt x="4920" y="16343"/>
                </a:lnTo>
                <a:lnTo>
                  <a:pt x="5115" y="16367"/>
                </a:lnTo>
                <a:lnTo>
                  <a:pt x="11252" y="16367"/>
                </a:lnTo>
                <a:lnTo>
                  <a:pt x="11252" y="16367"/>
                </a:lnTo>
                <a:lnTo>
                  <a:pt x="11447" y="16343"/>
                </a:lnTo>
                <a:lnTo>
                  <a:pt x="11642" y="16294"/>
                </a:lnTo>
                <a:lnTo>
                  <a:pt x="11812" y="16197"/>
                </a:lnTo>
                <a:lnTo>
                  <a:pt x="11983" y="16075"/>
                </a:lnTo>
                <a:lnTo>
                  <a:pt x="16074" y="11983"/>
                </a:lnTo>
                <a:lnTo>
                  <a:pt x="16074" y="11983"/>
                </a:lnTo>
                <a:lnTo>
                  <a:pt x="16196" y="11813"/>
                </a:lnTo>
                <a:lnTo>
                  <a:pt x="16294" y="11642"/>
                </a:lnTo>
                <a:lnTo>
                  <a:pt x="16342" y="11448"/>
                </a:lnTo>
                <a:lnTo>
                  <a:pt x="16367" y="11253"/>
                </a:lnTo>
                <a:lnTo>
                  <a:pt x="16367" y="5115"/>
                </a:lnTo>
                <a:lnTo>
                  <a:pt x="16367" y="5115"/>
                </a:lnTo>
                <a:lnTo>
                  <a:pt x="16342" y="4921"/>
                </a:lnTo>
                <a:lnTo>
                  <a:pt x="16294" y="4726"/>
                </a:lnTo>
                <a:lnTo>
                  <a:pt x="16196" y="4555"/>
                </a:lnTo>
                <a:lnTo>
                  <a:pt x="16074" y="4385"/>
                </a:lnTo>
                <a:lnTo>
                  <a:pt x="16074" y="4385"/>
                </a:lnTo>
                <a:close/>
                <a:moveTo>
                  <a:pt x="9864" y="8452"/>
                </a:moveTo>
                <a:lnTo>
                  <a:pt x="11203" y="9792"/>
                </a:lnTo>
                <a:lnTo>
                  <a:pt x="11203" y="9792"/>
                </a:lnTo>
                <a:lnTo>
                  <a:pt x="11252" y="9840"/>
                </a:lnTo>
                <a:lnTo>
                  <a:pt x="11276" y="9913"/>
                </a:lnTo>
                <a:lnTo>
                  <a:pt x="11301" y="10059"/>
                </a:lnTo>
                <a:lnTo>
                  <a:pt x="11276" y="10206"/>
                </a:lnTo>
                <a:lnTo>
                  <a:pt x="11252" y="10279"/>
                </a:lnTo>
                <a:lnTo>
                  <a:pt x="11203" y="10327"/>
                </a:lnTo>
                <a:lnTo>
                  <a:pt x="10327" y="11204"/>
                </a:lnTo>
                <a:lnTo>
                  <a:pt x="10327" y="11204"/>
                </a:lnTo>
                <a:lnTo>
                  <a:pt x="10278" y="11253"/>
                </a:lnTo>
                <a:lnTo>
                  <a:pt x="10205" y="11277"/>
                </a:lnTo>
                <a:lnTo>
                  <a:pt x="10059" y="11302"/>
                </a:lnTo>
                <a:lnTo>
                  <a:pt x="9913" y="11277"/>
                </a:lnTo>
                <a:lnTo>
                  <a:pt x="9840" y="11253"/>
                </a:lnTo>
                <a:lnTo>
                  <a:pt x="9791" y="11204"/>
                </a:lnTo>
                <a:lnTo>
                  <a:pt x="8451" y="9865"/>
                </a:lnTo>
                <a:lnTo>
                  <a:pt x="8451" y="9865"/>
                </a:lnTo>
                <a:lnTo>
                  <a:pt x="8403" y="9816"/>
                </a:lnTo>
                <a:lnTo>
                  <a:pt x="8330" y="9792"/>
                </a:lnTo>
                <a:lnTo>
                  <a:pt x="8183" y="9767"/>
                </a:lnTo>
                <a:lnTo>
                  <a:pt x="8037" y="9792"/>
                </a:lnTo>
                <a:lnTo>
                  <a:pt x="7964" y="9816"/>
                </a:lnTo>
                <a:lnTo>
                  <a:pt x="7915" y="9865"/>
                </a:lnTo>
                <a:lnTo>
                  <a:pt x="6576" y="11204"/>
                </a:lnTo>
                <a:lnTo>
                  <a:pt x="6576" y="11204"/>
                </a:lnTo>
                <a:lnTo>
                  <a:pt x="6527" y="11253"/>
                </a:lnTo>
                <a:lnTo>
                  <a:pt x="6454" y="11277"/>
                </a:lnTo>
                <a:lnTo>
                  <a:pt x="6308" y="11302"/>
                </a:lnTo>
                <a:lnTo>
                  <a:pt x="6162" y="11277"/>
                </a:lnTo>
                <a:lnTo>
                  <a:pt x="6089" y="11253"/>
                </a:lnTo>
                <a:lnTo>
                  <a:pt x="6040" y="11204"/>
                </a:lnTo>
                <a:lnTo>
                  <a:pt x="5163" y="10327"/>
                </a:lnTo>
                <a:lnTo>
                  <a:pt x="5163" y="10327"/>
                </a:lnTo>
                <a:lnTo>
                  <a:pt x="5115" y="10279"/>
                </a:lnTo>
                <a:lnTo>
                  <a:pt x="5090" y="10206"/>
                </a:lnTo>
                <a:lnTo>
                  <a:pt x="5066" y="10059"/>
                </a:lnTo>
                <a:lnTo>
                  <a:pt x="5090" y="9913"/>
                </a:lnTo>
                <a:lnTo>
                  <a:pt x="5115" y="9840"/>
                </a:lnTo>
                <a:lnTo>
                  <a:pt x="5163" y="9792"/>
                </a:lnTo>
                <a:lnTo>
                  <a:pt x="6503" y="8452"/>
                </a:lnTo>
                <a:lnTo>
                  <a:pt x="6503" y="8452"/>
                </a:lnTo>
                <a:lnTo>
                  <a:pt x="6552" y="8403"/>
                </a:lnTo>
                <a:lnTo>
                  <a:pt x="6576" y="8330"/>
                </a:lnTo>
                <a:lnTo>
                  <a:pt x="6600" y="8184"/>
                </a:lnTo>
                <a:lnTo>
                  <a:pt x="6576" y="8038"/>
                </a:lnTo>
                <a:lnTo>
                  <a:pt x="6552" y="7965"/>
                </a:lnTo>
                <a:lnTo>
                  <a:pt x="6503" y="7916"/>
                </a:lnTo>
                <a:lnTo>
                  <a:pt x="5163" y="6577"/>
                </a:lnTo>
                <a:lnTo>
                  <a:pt x="5163" y="6577"/>
                </a:lnTo>
                <a:lnTo>
                  <a:pt x="5115" y="6528"/>
                </a:lnTo>
                <a:lnTo>
                  <a:pt x="5090" y="6455"/>
                </a:lnTo>
                <a:lnTo>
                  <a:pt x="5066" y="6309"/>
                </a:lnTo>
                <a:lnTo>
                  <a:pt x="5090" y="6163"/>
                </a:lnTo>
                <a:lnTo>
                  <a:pt x="5115" y="6090"/>
                </a:lnTo>
                <a:lnTo>
                  <a:pt x="5163" y="6041"/>
                </a:lnTo>
                <a:lnTo>
                  <a:pt x="6040" y="5164"/>
                </a:lnTo>
                <a:lnTo>
                  <a:pt x="6040" y="5164"/>
                </a:lnTo>
                <a:lnTo>
                  <a:pt x="6089" y="5115"/>
                </a:lnTo>
                <a:lnTo>
                  <a:pt x="6162" y="5091"/>
                </a:lnTo>
                <a:lnTo>
                  <a:pt x="6308" y="5067"/>
                </a:lnTo>
                <a:lnTo>
                  <a:pt x="6454" y="5091"/>
                </a:lnTo>
                <a:lnTo>
                  <a:pt x="6527" y="5115"/>
                </a:lnTo>
                <a:lnTo>
                  <a:pt x="6576" y="5164"/>
                </a:lnTo>
                <a:lnTo>
                  <a:pt x="7915" y="6504"/>
                </a:lnTo>
                <a:lnTo>
                  <a:pt x="7915" y="6504"/>
                </a:lnTo>
                <a:lnTo>
                  <a:pt x="7964" y="6552"/>
                </a:lnTo>
                <a:lnTo>
                  <a:pt x="8037" y="6577"/>
                </a:lnTo>
                <a:lnTo>
                  <a:pt x="8183" y="6601"/>
                </a:lnTo>
                <a:lnTo>
                  <a:pt x="8330" y="6577"/>
                </a:lnTo>
                <a:lnTo>
                  <a:pt x="8403" y="6552"/>
                </a:lnTo>
                <a:lnTo>
                  <a:pt x="8451" y="6504"/>
                </a:lnTo>
                <a:lnTo>
                  <a:pt x="9791" y="5164"/>
                </a:lnTo>
                <a:lnTo>
                  <a:pt x="9791" y="5164"/>
                </a:lnTo>
                <a:lnTo>
                  <a:pt x="9840" y="5115"/>
                </a:lnTo>
                <a:lnTo>
                  <a:pt x="9913" y="5091"/>
                </a:lnTo>
                <a:lnTo>
                  <a:pt x="10059" y="5067"/>
                </a:lnTo>
                <a:lnTo>
                  <a:pt x="10205" y="5091"/>
                </a:lnTo>
                <a:lnTo>
                  <a:pt x="10278" y="5115"/>
                </a:lnTo>
                <a:lnTo>
                  <a:pt x="10327" y="5164"/>
                </a:lnTo>
                <a:lnTo>
                  <a:pt x="11203" y="6041"/>
                </a:lnTo>
                <a:lnTo>
                  <a:pt x="11203" y="6041"/>
                </a:lnTo>
                <a:lnTo>
                  <a:pt x="11252" y="6090"/>
                </a:lnTo>
                <a:lnTo>
                  <a:pt x="11276" y="6163"/>
                </a:lnTo>
                <a:lnTo>
                  <a:pt x="11301" y="6309"/>
                </a:lnTo>
                <a:lnTo>
                  <a:pt x="11276" y="6455"/>
                </a:lnTo>
                <a:lnTo>
                  <a:pt x="11252" y="6528"/>
                </a:lnTo>
                <a:lnTo>
                  <a:pt x="11203" y="6577"/>
                </a:lnTo>
                <a:lnTo>
                  <a:pt x="9864" y="7916"/>
                </a:lnTo>
                <a:lnTo>
                  <a:pt x="9864" y="7916"/>
                </a:lnTo>
                <a:lnTo>
                  <a:pt x="9815" y="7965"/>
                </a:lnTo>
                <a:lnTo>
                  <a:pt x="9791" y="8038"/>
                </a:lnTo>
                <a:lnTo>
                  <a:pt x="9766" y="8184"/>
                </a:lnTo>
                <a:lnTo>
                  <a:pt x="9791" y="8330"/>
                </a:lnTo>
                <a:lnTo>
                  <a:pt x="9815" y="8403"/>
                </a:lnTo>
                <a:lnTo>
                  <a:pt x="9864" y="8452"/>
                </a:lnTo>
                <a:lnTo>
                  <a:pt x="9864" y="8452"/>
                </a:lnTo>
                <a:close/>
              </a:path>
            </a:pathLst>
          </a:custGeom>
          <a:noFill/>
          <a:ln w="12175" cap="rnd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50" tIns="68550" rIns="68550" bIns="6855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782;p29">
            <a:extLst>
              <a:ext uri="{FF2B5EF4-FFF2-40B4-BE49-F238E27FC236}">
                <a16:creationId xmlns:a16="http://schemas.microsoft.com/office/drawing/2014/main" id="{88F31326-A704-4114-B952-D8A14909498E}"/>
              </a:ext>
            </a:extLst>
          </p:cNvPr>
          <p:cNvSpPr/>
          <p:nvPr/>
        </p:nvSpPr>
        <p:spPr>
          <a:xfrm>
            <a:off x="4069819" y="2876485"/>
            <a:ext cx="189328" cy="172126"/>
          </a:xfrm>
          <a:custGeom>
            <a:avLst/>
            <a:gdLst/>
            <a:ahLst/>
            <a:cxnLst/>
            <a:rect l="l" t="t" r="r" b="b"/>
            <a:pathLst>
              <a:path w="16367" h="16368" fill="none" extrusionOk="0">
                <a:moveTo>
                  <a:pt x="16074" y="4385"/>
                </a:moveTo>
                <a:lnTo>
                  <a:pt x="11983" y="293"/>
                </a:lnTo>
                <a:lnTo>
                  <a:pt x="11983" y="293"/>
                </a:lnTo>
                <a:lnTo>
                  <a:pt x="11812" y="171"/>
                </a:lnTo>
                <a:lnTo>
                  <a:pt x="11642" y="74"/>
                </a:lnTo>
                <a:lnTo>
                  <a:pt x="11447" y="25"/>
                </a:lnTo>
                <a:lnTo>
                  <a:pt x="11252" y="1"/>
                </a:lnTo>
                <a:lnTo>
                  <a:pt x="5115" y="1"/>
                </a:lnTo>
                <a:lnTo>
                  <a:pt x="5115" y="1"/>
                </a:lnTo>
                <a:lnTo>
                  <a:pt x="4920" y="25"/>
                </a:lnTo>
                <a:lnTo>
                  <a:pt x="4725" y="74"/>
                </a:lnTo>
                <a:lnTo>
                  <a:pt x="4554" y="171"/>
                </a:lnTo>
                <a:lnTo>
                  <a:pt x="4384" y="293"/>
                </a:lnTo>
                <a:lnTo>
                  <a:pt x="292" y="4385"/>
                </a:lnTo>
                <a:lnTo>
                  <a:pt x="292" y="4385"/>
                </a:lnTo>
                <a:lnTo>
                  <a:pt x="171" y="4555"/>
                </a:lnTo>
                <a:lnTo>
                  <a:pt x="73" y="4726"/>
                </a:lnTo>
                <a:lnTo>
                  <a:pt x="24" y="4921"/>
                </a:lnTo>
                <a:lnTo>
                  <a:pt x="0" y="5115"/>
                </a:lnTo>
                <a:lnTo>
                  <a:pt x="0" y="11253"/>
                </a:lnTo>
                <a:lnTo>
                  <a:pt x="0" y="11253"/>
                </a:lnTo>
                <a:lnTo>
                  <a:pt x="24" y="11448"/>
                </a:lnTo>
                <a:lnTo>
                  <a:pt x="73" y="11642"/>
                </a:lnTo>
                <a:lnTo>
                  <a:pt x="171" y="11813"/>
                </a:lnTo>
                <a:lnTo>
                  <a:pt x="292" y="11983"/>
                </a:lnTo>
                <a:lnTo>
                  <a:pt x="4384" y="16075"/>
                </a:lnTo>
                <a:lnTo>
                  <a:pt x="4384" y="16075"/>
                </a:lnTo>
                <a:lnTo>
                  <a:pt x="4554" y="16197"/>
                </a:lnTo>
                <a:lnTo>
                  <a:pt x="4725" y="16294"/>
                </a:lnTo>
                <a:lnTo>
                  <a:pt x="4920" y="16343"/>
                </a:lnTo>
                <a:lnTo>
                  <a:pt x="5115" y="16367"/>
                </a:lnTo>
                <a:lnTo>
                  <a:pt x="11252" y="16367"/>
                </a:lnTo>
                <a:lnTo>
                  <a:pt x="11252" y="16367"/>
                </a:lnTo>
                <a:lnTo>
                  <a:pt x="11447" y="16343"/>
                </a:lnTo>
                <a:lnTo>
                  <a:pt x="11642" y="16294"/>
                </a:lnTo>
                <a:lnTo>
                  <a:pt x="11812" y="16197"/>
                </a:lnTo>
                <a:lnTo>
                  <a:pt x="11983" y="16075"/>
                </a:lnTo>
                <a:lnTo>
                  <a:pt x="16074" y="11983"/>
                </a:lnTo>
                <a:lnTo>
                  <a:pt x="16074" y="11983"/>
                </a:lnTo>
                <a:lnTo>
                  <a:pt x="16196" y="11813"/>
                </a:lnTo>
                <a:lnTo>
                  <a:pt x="16294" y="11642"/>
                </a:lnTo>
                <a:lnTo>
                  <a:pt x="16342" y="11448"/>
                </a:lnTo>
                <a:lnTo>
                  <a:pt x="16367" y="11253"/>
                </a:lnTo>
                <a:lnTo>
                  <a:pt x="16367" y="5115"/>
                </a:lnTo>
                <a:lnTo>
                  <a:pt x="16367" y="5115"/>
                </a:lnTo>
                <a:lnTo>
                  <a:pt x="16342" y="4921"/>
                </a:lnTo>
                <a:lnTo>
                  <a:pt x="16294" y="4726"/>
                </a:lnTo>
                <a:lnTo>
                  <a:pt x="16196" y="4555"/>
                </a:lnTo>
                <a:lnTo>
                  <a:pt x="16074" y="4385"/>
                </a:lnTo>
                <a:lnTo>
                  <a:pt x="16074" y="4385"/>
                </a:lnTo>
                <a:close/>
                <a:moveTo>
                  <a:pt x="9864" y="8452"/>
                </a:moveTo>
                <a:lnTo>
                  <a:pt x="11203" y="9792"/>
                </a:lnTo>
                <a:lnTo>
                  <a:pt x="11203" y="9792"/>
                </a:lnTo>
                <a:lnTo>
                  <a:pt x="11252" y="9840"/>
                </a:lnTo>
                <a:lnTo>
                  <a:pt x="11276" y="9913"/>
                </a:lnTo>
                <a:lnTo>
                  <a:pt x="11301" y="10059"/>
                </a:lnTo>
                <a:lnTo>
                  <a:pt x="11276" y="10206"/>
                </a:lnTo>
                <a:lnTo>
                  <a:pt x="11252" y="10279"/>
                </a:lnTo>
                <a:lnTo>
                  <a:pt x="11203" y="10327"/>
                </a:lnTo>
                <a:lnTo>
                  <a:pt x="10327" y="11204"/>
                </a:lnTo>
                <a:lnTo>
                  <a:pt x="10327" y="11204"/>
                </a:lnTo>
                <a:lnTo>
                  <a:pt x="10278" y="11253"/>
                </a:lnTo>
                <a:lnTo>
                  <a:pt x="10205" y="11277"/>
                </a:lnTo>
                <a:lnTo>
                  <a:pt x="10059" y="11302"/>
                </a:lnTo>
                <a:lnTo>
                  <a:pt x="9913" y="11277"/>
                </a:lnTo>
                <a:lnTo>
                  <a:pt x="9840" y="11253"/>
                </a:lnTo>
                <a:lnTo>
                  <a:pt x="9791" y="11204"/>
                </a:lnTo>
                <a:lnTo>
                  <a:pt x="8451" y="9865"/>
                </a:lnTo>
                <a:lnTo>
                  <a:pt x="8451" y="9865"/>
                </a:lnTo>
                <a:lnTo>
                  <a:pt x="8403" y="9816"/>
                </a:lnTo>
                <a:lnTo>
                  <a:pt x="8330" y="9792"/>
                </a:lnTo>
                <a:lnTo>
                  <a:pt x="8183" y="9767"/>
                </a:lnTo>
                <a:lnTo>
                  <a:pt x="8037" y="9792"/>
                </a:lnTo>
                <a:lnTo>
                  <a:pt x="7964" y="9816"/>
                </a:lnTo>
                <a:lnTo>
                  <a:pt x="7915" y="9865"/>
                </a:lnTo>
                <a:lnTo>
                  <a:pt x="6576" y="11204"/>
                </a:lnTo>
                <a:lnTo>
                  <a:pt x="6576" y="11204"/>
                </a:lnTo>
                <a:lnTo>
                  <a:pt x="6527" y="11253"/>
                </a:lnTo>
                <a:lnTo>
                  <a:pt x="6454" y="11277"/>
                </a:lnTo>
                <a:lnTo>
                  <a:pt x="6308" y="11302"/>
                </a:lnTo>
                <a:lnTo>
                  <a:pt x="6162" y="11277"/>
                </a:lnTo>
                <a:lnTo>
                  <a:pt x="6089" y="11253"/>
                </a:lnTo>
                <a:lnTo>
                  <a:pt x="6040" y="11204"/>
                </a:lnTo>
                <a:lnTo>
                  <a:pt x="5163" y="10327"/>
                </a:lnTo>
                <a:lnTo>
                  <a:pt x="5163" y="10327"/>
                </a:lnTo>
                <a:lnTo>
                  <a:pt x="5115" y="10279"/>
                </a:lnTo>
                <a:lnTo>
                  <a:pt x="5090" y="10206"/>
                </a:lnTo>
                <a:lnTo>
                  <a:pt x="5066" y="10059"/>
                </a:lnTo>
                <a:lnTo>
                  <a:pt x="5090" y="9913"/>
                </a:lnTo>
                <a:lnTo>
                  <a:pt x="5115" y="9840"/>
                </a:lnTo>
                <a:lnTo>
                  <a:pt x="5163" y="9792"/>
                </a:lnTo>
                <a:lnTo>
                  <a:pt x="6503" y="8452"/>
                </a:lnTo>
                <a:lnTo>
                  <a:pt x="6503" y="8452"/>
                </a:lnTo>
                <a:lnTo>
                  <a:pt x="6552" y="8403"/>
                </a:lnTo>
                <a:lnTo>
                  <a:pt x="6576" y="8330"/>
                </a:lnTo>
                <a:lnTo>
                  <a:pt x="6600" y="8184"/>
                </a:lnTo>
                <a:lnTo>
                  <a:pt x="6576" y="8038"/>
                </a:lnTo>
                <a:lnTo>
                  <a:pt x="6552" y="7965"/>
                </a:lnTo>
                <a:lnTo>
                  <a:pt x="6503" y="7916"/>
                </a:lnTo>
                <a:lnTo>
                  <a:pt x="5163" y="6577"/>
                </a:lnTo>
                <a:lnTo>
                  <a:pt x="5163" y="6577"/>
                </a:lnTo>
                <a:lnTo>
                  <a:pt x="5115" y="6528"/>
                </a:lnTo>
                <a:lnTo>
                  <a:pt x="5090" y="6455"/>
                </a:lnTo>
                <a:lnTo>
                  <a:pt x="5066" y="6309"/>
                </a:lnTo>
                <a:lnTo>
                  <a:pt x="5090" y="6163"/>
                </a:lnTo>
                <a:lnTo>
                  <a:pt x="5115" y="6090"/>
                </a:lnTo>
                <a:lnTo>
                  <a:pt x="5163" y="6041"/>
                </a:lnTo>
                <a:lnTo>
                  <a:pt x="6040" y="5164"/>
                </a:lnTo>
                <a:lnTo>
                  <a:pt x="6040" y="5164"/>
                </a:lnTo>
                <a:lnTo>
                  <a:pt x="6089" y="5115"/>
                </a:lnTo>
                <a:lnTo>
                  <a:pt x="6162" y="5091"/>
                </a:lnTo>
                <a:lnTo>
                  <a:pt x="6308" y="5067"/>
                </a:lnTo>
                <a:lnTo>
                  <a:pt x="6454" y="5091"/>
                </a:lnTo>
                <a:lnTo>
                  <a:pt x="6527" y="5115"/>
                </a:lnTo>
                <a:lnTo>
                  <a:pt x="6576" y="5164"/>
                </a:lnTo>
                <a:lnTo>
                  <a:pt x="7915" y="6504"/>
                </a:lnTo>
                <a:lnTo>
                  <a:pt x="7915" y="6504"/>
                </a:lnTo>
                <a:lnTo>
                  <a:pt x="7964" y="6552"/>
                </a:lnTo>
                <a:lnTo>
                  <a:pt x="8037" y="6577"/>
                </a:lnTo>
                <a:lnTo>
                  <a:pt x="8183" y="6601"/>
                </a:lnTo>
                <a:lnTo>
                  <a:pt x="8330" y="6577"/>
                </a:lnTo>
                <a:lnTo>
                  <a:pt x="8403" y="6552"/>
                </a:lnTo>
                <a:lnTo>
                  <a:pt x="8451" y="6504"/>
                </a:lnTo>
                <a:lnTo>
                  <a:pt x="9791" y="5164"/>
                </a:lnTo>
                <a:lnTo>
                  <a:pt x="9791" y="5164"/>
                </a:lnTo>
                <a:lnTo>
                  <a:pt x="9840" y="5115"/>
                </a:lnTo>
                <a:lnTo>
                  <a:pt x="9913" y="5091"/>
                </a:lnTo>
                <a:lnTo>
                  <a:pt x="10059" y="5067"/>
                </a:lnTo>
                <a:lnTo>
                  <a:pt x="10205" y="5091"/>
                </a:lnTo>
                <a:lnTo>
                  <a:pt x="10278" y="5115"/>
                </a:lnTo>
                <a:lnTo>
                  <a:pt x="10327" y="5164"/>
                </a:lnTo>
                <a:lnTo>
                  <a:pt x="11203" y="6041"/>
                </a:lnTo>
                <a:lnTo>
                  <a:pt x="11203" y="6041"/>
                </a:lnTo>
                <a:lnTo>
                  <a:pt x="11252" y="6090"/>
                </a:lnTo>
                <a:lnTo>
                  <a:pt x="11276" y="6163"/>
                </a:lnTo>
                <a:lnTo>
                  <a:pt x="11301" y="6309"/>
                </a:lnTo>
                <a:lnTo>
                  <a:pt x="11276" y="6455"/>
                </a:lnTo>
                <a:lnTo>
                  <a:pt x="11252" y="6528"/>
                </a:lnTo>
                <a:lnTo>
                  <a:pt x="11203" y="6577"/>
                </a:lnTo>
                <a:lnTo>
                  <a:pt x="9864" y="7916"/>
                </a:lnTo>
                <a:lnTo>
                  <a:pt x="9864" y="7916"/>
                </a:lnTo>
                <a:lnTo>
                  <a:pt x="9815" y="7965"/>
                </a:lnTo>
                <a:lnTo>
                  <a:pt x="9791" y="8038"/>
                </a:lnTo>
                <a:lnTo>
                  <a:pt x="9766" y="8184"/>
                </a:lnTo>
                <a:lnTo>
                  <a:pt x="9791" y="8330"/>
                </a:lnTo>
                <a:lnTo>
                  <a:pt x="9815" y="8403"/>
                </a:lnTo>
                <a:lnTo>
                  <a:pt x="9864" y="8452"/>
                </a:lnTo>
                <a:lnTo>
                  <a:pt x="9864" y="8452"/>
                </a:lnTo>
                <a:close/>
              </a:path>
            </a:pathLst>
          </a:custGeom>
          <a:noFill/>
          <a:ln w="12175" cap="rnd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50" tIns="68550" rIns="68550" bIns="6855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" name="Google Shape;782;p29">
            <a:extLst>
              <a:ext uri="{FF2B5EF4-FFF2-40B4-BE49-F238E27FC236}">
                <a16:creationId xmlns:a16="http://schemas.microsoft.com/office/drawing/2014/main" id="{E42CDDC5-669E-4FF4-9A52-0EBFDC9BFE15}"/>
              </a:ext>
            </a:extLst>
          </p:cNvPr>
          <p:cNvSpPr/>
          <p:nvPr/>
        </p:nvSpPr>
        <p:spPr>
          <a:xfrm>
            <a:off x="4069819" y="2617690"/>
            <a:ext cx="189328" cy="172126"/>
          </a:xfrm>
          <a:custGeom>
            <a:avLst/>
            <a:gdLst/>
            <a:ahLst/>
            <a:cxnLst/>
            <a:rect l="l" t="t" r="r" b="b"/>
            <a:pathLst>
              <a:path w="16367" h="16368" fill="none" extrusionOk="0">
                <a:moveTo>
                  <a:pt x="16074" y="4385"/>
                </a:moveTo>
                <a:lnTo>
                  <a:pt x="11983" y="293"/>
                </a:lnTo>
                <a:lnTo>
                  <a:pt x="11983" y="293"/>
                </a:lnTo>
                <a:lnTo>
                  <a:pt x="11812" y="171"/>
                </a:lnTo>
                <a:lnTo>
                  <a:pt x="11642" y="74"/>
                </a:lnTo>
                <a:lnTo>
                  <a:pt x="11447" y="25"/>
                </a:lnTo>
                <a:lnTo>
                  <a:pt x="11252" y="1"/>
                </a:lnTo>
                <a:lnTo>
                  <a:pt x="5115" y="1"/>
                </a:lnTo>
                <a:lnTo>
                  <a:pt x="5115" y="1"/>
                </a:lnTo>
                <a:lnTo>
                  <a:pt x="4920" y="25"/>
                </a:lnTo>
                <a:lnTo>
                  <a:pt x="4725" y="74"/>
                </a:lnTo>
                <a:lnTo>
                  <a:pt x="4554" y="171"/>
                </a:lnTo>
                <a:lnTo>
                  <a:pt x="4384" y="293"/>
                </a:lnTo>
                <a:lnTo>
                  <a:pt x="292" y="4385"/>
                </a:lnTo>
                <a:lnTo>
                  <a:pt x="292" y="4385"/>
                </a:lnTo>
                <a:lnTo>
                  <a:pt x="171" y="4555"/>
                </a:lnTo>
                <a:lnTo>
                  <a:pt x="73" y="4726"/>
                </a:lnTo>
                <a:lnTo>
                  <a:pt x="24" y="4921"/>
                </a:lnTo>
                <a:lnTo>
                  <a:pt x="0" y="5115"/>
                </a:lnTo>
                <a:lnTo>
                  <a:pt x="0" y="11253"/>
                </a:lnTo>
                <a:lnTo>
                  <a:pt x="0" y="11253"/>
                </a:lnTo>
                <a:lnTo>
                  <a:pt x="24" y="11448"/>
                </a:lnTo>
                <a:lnTo>
                  <a:pt x="73" y="11642"/>
                </a:lnTo>
                <a:lnTo>
                  <a:pt x="171" y="11813"/>
                </a:lnTo>
                <a:lnTo>
                  <a:pt x="292" y="11983"/>
                </a:lnTo>
                <a:lnTo>
                  <a:pt x="4384" y="16075"/>
                </a:lnTo>
                <a:lnTo>
                  <a:pt x="4384" y="16075"/>
                </a:lnTo>
                <a:lnTo>
                  <a:pt x="4554" y="16197"/>
                </a:lnTo>
                <a:lnTo>
                  <a:pt x="4725" y="16294"/>
                </a:lnTo>
                <a:lnTo>
                  <a:pt x="4920" y="16343"/>
                </a:lnTo>
                <a:lnTo>
                  <a:pt x="5115" y="16367"/>
                </a:lnTo>
                <a:lnTo>
                  <a:pt x="11252" y="16367"/>
                </a:lnTo>
                <a:lnTo>
                  <a:pt x="11252" y="16367"/>
                </a:lnTo>
                <a:lnTo>
                  <a:pt x="11447" y="16343"/>
                </a:lnTo>
                <a:lnTo>
                  <a:pt x="11642" y="16294"/>
                </a:lnTo>
                <a:lnTo>
                  <a:pt x="11812" y="16197"/>
                </a:lnTo>
                <a:lnTo>
                  <a:pt x="11983" y="16075"/>
                </a:lnTo>
                <a:lnTo>
                  <a:pt x="16074" y="11983"/>
                </a:lnTo>
                <a:lnTo>
                  <a:pt x="16074" y="11983"/>
                </a:lnTo>
                <a:lnTo>
                  <a:pt x="16196" y="11813"/>
                </a:lnTo>
                <a:lnTo>
                  <a:pt x="16294" y="11642"/>
                </a:lnTo>
                <a:lnTo>
                  <a:pt x="16342" y="11448"/>
                </a:lnTo>
                <a:lnTo>
                  <a:pt x="16367" y="11253"/>
                </a:lnTo>
                <a:lnTo>
                  <a:pt x="16367" y="5115"/>
                </a:lnTo>
                <a:lnTo>
                  <a:pt x="16367" y="5115"/>
                </a:lnTo>
                <a:lnTo>
                  <a:pt x="16342" y="4921"/>
                </a:lnTo>
                <a:lnTo>
                  <a:pt x="16294" y="4726"/>
                </a:lnTo>
                <a:lnTo>
                  <a:pt x="16196" y="4555"/>
                </a:lnTo>
                <a:lnTo>
                  <a:pt x="16074" y="4385"/>
                </a:lnTo>
                <a:lnTo>
                  <a:pt x="16074" y="4385"/>
                </a:lnTo>
                <a:close/>
                <a:moveTo>
                  <a:pt x="9864" y="8452"/>
                </a:moveTo>
                <a:lnTo>
                  <a:pt x="11203" y="9792"/>
                </a:lnTo>
                <a:lnTo>
                  <a:pt x="11203" y="9792"/>
                </a:lnTo>
                <a:lnTo>
                  <a:pt x="11252" y="9840"/>
                </a:lnTo>
                <a:lnTo>
                  <a:pt x="11276" y="9913"/>
                </a:lnTo>
                <a:lnTo>
                  <a:pt x="11301" y="10059"/>
                </a:lnTo>
                <a:lnTo>
                  <a:pt x="11276" y="10206"/>
                </a:lnTo>
                <a:lnTo>
                  <a:pt x="11252" y="10279"/>
                </a:lnTo>
                <a:lnTo>
                  <a:pt x="11203" y="10327"/>
                </a:lnTo>
                <a:lnTo>
                  <a:pt x="10327" y="11204"/>
                </a:lnTo>
                <a:lnTo>
                  <a:pt x="10327" y="11204"/>
                </a:lnTo>
                <a:lnTo>
                  <a:pt x="10278" y="11253"/>
                </a:lnTo>
                <a:lnTo>
                  <a:pt x="10205" y="11277"/>
                </a:lnTo>
                <a:lnTo>
                  <a:pt x="10059" y="11302"/>
                </a:lnTo>
                <a:lnTo>
                  <a:pt x="9913" y="11277"/>
                </a:lnTo>
                <a:lnTo>
                  <a:pt x="9840" y="11253"/>
                </a:lnTo>
                <a:lnTo>
                  <a:pt x="9791" y="11204"/>
                </a:lnTo>
                <a:lnTo>
                  <a:pt x="8451" y="9865"/>
                </a:lnTo>
                <a:lnTo>
                  <a:pt x="8451" y="9865"/>
                </a:lnTo>
                <a:lnTo>
                  <a:pt x="8403" y="9816"/>
                </a:lnTo>
                <a:lnTo>
                  <a:pt x="8330" y="9792"/>
                </a:lnTo>
                <a:lnTo>
                  <a:pt x="8183" y="9767"/>
                </a:lnTo>
                <a:lnTo>
                  <a:pt x="8037" y="9792"/>
                </a:lnTo>
                <a:lnTo>
                  <a:pt x="7964" y="9816"/>
                </a:lnTo>
                <a:lnTo>
                  <a:pt x="7915" y="9865"/>
                </a:lnTo>
                <a:lnTo>
                  <a:pt x="6576" y="11204"/>
                </a:lnTo>
                <a:lnTo>
                  <a:pt x="6576" y="11204"/>
                </a:lnTo>
                <a:lnTo>
                  <a:pt x="6527" y="11253"/>
                </a:lnTo>
                <a:lnTo>
                  <a:pt x="6454" y="11277"/>
                </a:lnTo>
                <a:lnTo>
                  <a:pt x="6308" y="11302"/>
                </a:lnTo>
                <a:lnTo>
                  <a:pt x="6162" y="11277"/>
                </a:lnTo>
                <a:lnTo>
                  <a:pt x="6089" y="11253"/>
                </a:lnTo>
                <a:lnTo>
                  <a:pt x="6040" y="11204"/>
                </a:lnTo>
                <a:lnTo>
                  <a:pt x="5163" y="10327"/>
                </a:lnTo>
                <a:lnTo>
                  <a:pt x="5163" y="10327"/>
                </a:lnTo>
                <a:lnTo>
                  <a:pt x="5115" y="10279"/>
                </a:lnTo>
                <a:lnTo>
                  <a:pt x="5090" y="10206"/>
                </a:lnTo>
                <a:lnTo>
                  <a:pt x="5066" y="10059"/>
                </a:lnTo>
                <a:lnTo>
                  <a:pt x="5090" y="9913"/>
                </a:lnTo>
                <a:lnTo>
                  <a:pt x="5115" y="9840"/>
                </a:lnTo>
                <a:lnTo>
                  <a:pt x="5163" y="9792"/>
                </a:lnTo>
                <a:lnTo>
                  <a:pt x="6503" y="8452"/>
                </a:lnTo>
                <a:lnTo>
                  <a:pt x="6503" y="8452"/>
                </a:lnTo>
                <a:lnTo>
                  <a:pt x="6552" y="8403"/>
                </a:lnTo>
                <a:lnTo>
                  <a:pt x="6576" y="8330"/>
                </a:lnTo>
                <a:lnTo>
                  <a:pt x="6600" y="8184"/>
                </a:lnTo>
                <a:lnTo>
                  <a:pt x="6576" y="8038"/>
                </a:lnTo>
                <a:lnTo>
                  <a:pt x="6552" y="7965"/>
                </a:lnTo>
                <a:lnTo>
                  <a:pt x="6503" y="7916"/>
                </a:lnTo>
                <a:lnTo>
                  <a:pt x="5163" y="6577"/>
                </a:lnTo>
                <a:lnTo>
                  <a:pt x="5163" y="6577"/>
                </a:lnTo>
                <a:lnTo>
                  <a:pt x="5115" y="6528"/>
                </a:lnTo>
                <a:lnTo>
                  <a:pt x="5090" y="6455"/>
                </a:lnTo>
                <a:lnTo>
                  <a:pt x="5066" y="6309"/>
                </a:lnTo>
                <a:lnTo>
                  <a:pt x="5090" y="6163"/>
                </a:lnTo>
                <a:lnTo>
                  <a:pt x="5115" y="6090"/>
                </a:lnTo>
                <a:lnTo>
                  <a:pt x="5163" y="6041"/>
                </a:lnTo>
                <a:lnTo>
                  <a:pt x="6040" y="5164"/>
                </a:lnTo>
                <a:lnTo>
                  <a:pt x="6040" y="5164"/>
                </a:lnTo>
                <a:lnTo>
                  <a:pt x="6089" y="5115"/>
                </a:lnTo>
                <a:lnTo>
                  <a:pt x="6162" y="5091"/>
                </a:lnTo>
                <a:lnTo>
                  <a:pt x="6308" y="5067"/>
                </a:lnTo>
                <a:lnTo>
                  <a:pt x="6454" y="5091"/>
                </a:lnTo>
                <a:lnTo>
                  <a:pt x="6527" y="5115"/>
                </a:lnTo>
                <a:lnTo>
                  <a:pt x="6576" y="5164"/>
                </a:lnTo>
                <a:lnTo>
                  <a:pt x="7915" y="6504"/>
                </a:lnTo>
                <a:lnTo>
                  <a:pt x="7915" y="6504"/>
                </a:lnTo>
                <a:lnTo>
                  <a:pt x="7964" y="6552"/>
                </a:lnTo>
                <a:lnTo>
                  <a:pt x="8037" y="6577"/>
                </a:lnTo>
                <a:lnTo>
                  <a:pt x="8183" y="6601"/>
                </a:lnTo>
                <a:lnTo>
                  <a:pt x="8330" y="6577"/>
                </a:lnTo>
                <a:lnTo>
                  <a:pt x="8403" y="6552"/>
                </a:lnTo>
                <a:lnTo>
                  <a:pt x="8451" y="6504"/>
                </a:lnTo>
                <a:lnTo>
                  <a:pt x="9791" y="5164"/>
                </a:lnTo>
                <a:lnTo>
                  <a:pt x="9791" y="5164"/>
                </a:lnTo>
                <a:lnTo>
                  <a:pt x="9840" y="5115"/>
                </a:lnTo>
                <a:lnTo>
                  <a:pt x="9913" y="5091"/>
                </a:lnTo>
                <a:lnTo>
                  <a:pt x="10059" y="5067"/>
                </a:lnTo>
                <a:lnTo>
                  <a:pt x="10205" y="5091"/>
                </a:lnTo>
                <a:lnTo>
                  <a:pt x="10278" y="5115"/>
                </a:lnTo>
                <a:lnTo>
                  <a:pt x="10327" y="5164"/>
                </a:lnTo>
                <a:lnTo>
                  <a:pt x="11203" y="6041"/>
                </a:lnTo>
                <a:lnTo>
                  <a:pt x="11203" y="6041"/>
                </a:lnTo>
                <a:lnTo>
                  <a:pt x="11252" y="6090"/>
                </a:lnTo>
                <a:lnTo>
                  <a:pt x="11276" y="6163"/>
                </a:lnTo>
                <a:lnTo>
                  <a:pt x="11301" y="6309"/>
                </a:lnTo>
                <a:lnTo>
                  <a:pt x="11276" y="6455"/>
                </a:lnTo>
                <a:lnTo>
                  <a:pt x="11252" y="6528"/>
                </a:lnTo>
                <a:lnTo>
                  <a:pt x="11203" y="6577"/>
                </a:lnTo>
                <a:lnTo>
                  <a:pt x="9864" y="7916"/>
                </a:lnTo>
                <a:lnTo>
                  <a:pt x="9864" y="7916"/>
                </a:lnTo>
                <a:lnTo>
                  <a:pt x="9815" y="7965"/>
                </a:lnTo>
                <a:lnTo>
                  <a:pt x="9791" y="8038"/>
                </a:lnTo>
                <a:lnTo>
                  <a:pt x="9766" y="8184"/>
                </a:lnTo>
                <a:lnTo>
                  <a:pt x="9791" y="8330"/>
                </a:lnTo>
                <a:lnTo>
                  <a:pt x="9815" y="8403"/>
                </a:lnTo>
                <a:lnTo>
                  <a:pt x="9864" y="8452"/>
                </a:lnTo>
                <a:lnTo>
                  <a:pt x="9864" y="8452"/>
                </a:lnTo>
                <a:close/>
              </a:path>
            </a:pathLst>
          </a:custGeom>
          <a:noFill/>
          <a:ln w="12175" cap="rnd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50" tIns="68550" rIns="68550" bIns="6855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" name="Google Shape;782;p29">
            <a:extLst>
              <a:ext uri="{FF2B5EF4-FFF2-40B4-BE49-F238E27FC236}">
                <a16:creationId xmlns:a16="http://schemas.microsoft.com/office/drawing/2014/main" id="{985F9F2C-7267-47A0-97CA-4FCFDC069533}"/>
              </a:ext>
            </a:extLst>
          </p:cNvPr>
          <p:cNvSpPr/>
          <p:nvPr/>
        </p:nvSpPr>
        <p:spPr>
          <a:xfrm>
            <a:off x="4069819" y="2358895"/>
            <a:ext cx="189328" cy="172126"/>
          </a:xfrm>
          <a:custGeom>
            <a:avLst/>
            <a:gdLst/>
            <a:ahLst/>
            <a:cxnLst/>
            <a:rect l="l" t="t" r="r" b="b"/>
            <a:pathLst>
              <a:path w="16367" h="16368" fill="none" extrusionOk="0">
                <a:moveTo>
                  <a:pt x="16074" y="4385"/>
                </a:moveTo>
                <a:lnTo>
                  <a:pt x="11983" y="293"/>
                </a:lnTo>
                <a:lnTo>
                  <a:pt x="11983" y="293"/>
                </a:lnTo>
                <a:lnTo>
                  <a:pt x="11812" y="171"/>
                </a:lnTo>
                <a:lnTo>
                  <a:pt x="11642" y="74"/>
                </a:lnTo>
                <a:lnTo>
                  <a:pt x="11447" y="25"/>
                </a:lnTo>
                <a:lnTo>
                  <a:pt x="11252" y="1"/>
                </a:lnTo>
                <a:lnTo>
                  <a:pt x="5115" y="1"/>
                </a:lnTo>
                <a:lnTo>
                  <a:pt x="5115" y="1"/>
                </a:lnTo>
                <a:lnTo>
                  <a:pt x="4920" y="25"/>
                </a:lnTo>
                <a:lnTo>
                  <a:pt x="4725" y="74"/>
                </a:lnTo>
                <a:lnTo>
                  <a:pt x="4554" y="171"/>
                </a:lnTo>
                <a:lnTo>
                  <a:pt x="4384" y="293"/>
                </a:lnTo>
                <a:lnTo>
                  <a:pt x="292" y="4385"/>
                </a:lnTo>
                <a:lnTo>
                  <a:pt x="292" y="4385"/>
                </a:lnTo>
                <a:lnTo>
                  <a:pt x="171" y="4555"/>
                </a:lnTo>
                <a:lnTo>
                  <a:pt x="73" y="4726"/>
                </a:lnTo>
                <a:lnTo>
                  <a:pt x="24" y="4921"/>
                </a:lnTo>
                <a:lnTo>
                  <a:pt x="0" y="5115"/>
                </a:lnTo>
                <a:lnTo>
                  <a:pt x="0" y="11253"/>
                </a:lnTo>
                <a:lnTo>
                  <a:pt x="0" y="11253"/>
                </a:lnTo>
                <a:lnTo>
                  <a:pt x="24" y="11448"/>
                </a:lnTo>
                <a:lnTo>
                  <a:pt x="73" y="11642"/>
                </a:lnTo>
                <a:lnTo>
                  <a:pt x="171" y="11813"/>
                </a:lnTo>
                <a:lnTo>
                  <a:pt x="292" y="11983"/>
                </a:lnTo>
                <a:lnTo>
                  <a:pt x="4384" y="16075"/>
                </a:lnTo>
                <a:lnTo>
                  <a:pt x="4384" y="16075"/>
                </a:lnTo>
                <a:lnTo>
                  <a:pt x="4554" y="16197"/>
                </a:lnTo>
                <a:lnTo>
                  <a:pt x="4725" y="16294"/>
                </a:lnTo>
                <a:lnTo>
                  <a:pt x="4920" y="16343"/>
                </a:lnTo>
                <a:lnTo>
                  <a:pt x="5115" y="16367"/>
                </a:lnTo>
                <a:lnTo>
                  <a:pt x="11252" y="16367"/>
                </a:lnTo>
                <a:lnTo>
                  <a:pt x="11252" y="16367"/>
                </a:lnTo>
                <a:lnTo>
                  <a:pt x="11447" y="16343"/>
                </a:lnTo>
                <a:lnTo>
                  <a:pt x="11642" y="16294"/>
                </a:lnTo>
                <a:lnTo>
                  <a:pt x="11812" y="16197"/>
                </a:lnTo>
                <a:lnTo>
                  <a:pt x="11983" y="16075"/>
                </a:lnTo>
                <a:lnTo>
                  <a:pt x="16074" y="11983"/>
                </a:lnTo>
                <a:lnTo>
                  <a:pt x="16074" y="11983"/>
                </a:lnTo>
                <a:lnTo>
                  <a:pt x="16196" y="11813"/>
                </a:lnTo>
                <a:lnTo>
                  <a:pt x="16294" y="11642"/>
                </a:lnTo>
                <a:lnTo>
                  <a:pt x="16342" y="11448"/>
                </a:lnTo>
                <a:lnTo>
                  <a:pt x="16367" y="11253"/>
                </a:lnTo>
                <a:lnTo>
                  <a:pt x="16367" y="5115"/>
                </a:lnTo>
                <a:lnTo>
                  <a:pt x="16367" y="5115"/>
                </a:lnTo>
                <a:lnTo>
                  <a:pt x="16342" y="4921"/>
                </a:lnTo>
                <a:lnTo>
                  <a:pt x="16294" y="4726"/>
                </a:lnTo>
                <a:lnTo>
                  <a:pt x="16196" y="4555"/>
                </a:lnTo>
                <a:lnTo>
                  <a:pt x="16074" y="4385"/>
                </a:lnTo>
                <a:lnTo>
                  <a:pt x="16074" y="4385"/>
                </a:lnTo>
                <a:close/>
                <a:moveTo>
                  <a:pt x="9864" y="8452"/>
                </a:moveTo>
                <a:lnTo>
                  <a:pt x="11203" y="9792"/>
                </a:lnTo>
                <a:lnTo>
                  <a:pt x="11203" y="9792"/>
                </a:lnTo>
                <a:lnTo>
                  <a:pt x="11252" y="9840"/>
                </a:lnTo>
                <a:lnTo>
                  <a:pt x="11276" y="9913"/>
                </a:lnTo>
                <a:lnTo>
                  <a:pt x="11301" y="10059"/>
                </a:lnTo>
                <a:lnTo>
                  <a:pt x="11276" y="10206"/>
                </a:lnTo>
                <a:lnTo>
                  <a:pt x="11252" y="10279"/>
                </a:lnTo>
                <a:lnTo>
                  <a:pt x="11203" y="10327"/>
                </a:lnTo>
                <a:lnTo>
                  <a:pt x="10327" y="11204"/>
                </a:lnTo>
                <a:lnTo>
                  <a:pt x="10327" y="11204"/>
                </a:lnTo>
                <a:lnTo>
                  <a:pt x="10278" y="11253"/>
                </a:lnTo>
                <a:lnTo>
                  <a:pt x="10205" y="11277"/>
                </a:lnTo>
                <a:lnTo>
                  <a:pt x="10059" y="11302"/>
                </a:lnTo>
                <a:lnTo>
                  <a:pt x="9913" y="11277"/>
                </a:lnTo>
                <a:lnTo>
                  <a:pt x="9840" y="11253"/>
                </a:lnTo>
                <a:lnTo>
                  <a:pt x="9791" y="11204"/>
                </a:lnTo>
                <a:lnTo>
                  <a:pt x="8451" y="9865"/>
                </a:lnTo>
                <a:lnTo>
                  <a:pt x="8451" y="9865"/>
                </a:lnTo>
                <a:lnTo>
                  <a:pt x="8403" y="9816"/>
                </a:lnTo>
                <a:lnTo>
                  <a:pt x="8330" y="9792"/>
                </a:lnTo>
                <a:lnTo>
                  <a:pt x="8183" y="9767"/>
                </a:lnTo>
                <a:lnTo>
                  <a:pt x="8037" y="9792"/>
                </a:lnTo>
                <a:lnTo>
                  <a:pt x="7964" y="9816"/>
                </a:lnTo>
                <a:lnTo>
                  <a:pt x="7915" y="9865"/>
                </a:lnTo>
                <a:lnTo>
                  <a:pt x="6576" y="11204"/>
                </a:lnTo>
                <a:lnTo>
                  <a:pt x="6576" y="11204"/>
                </a:lnTo>
                <a:lnTo>
                  <a:pt x="6527" y="11253"/>
                </a:lnTo>
                <a:lnTo>
                  <a:pt x="6454" y="11277"/>
                </a:lnTo>
                <a:lnTo>
                  <a:pt x="6308" y="11302"/>
                </a:lnTo>
                <a:lnTo>
                  <a:pt x="6162" y="11277"/>
                </a:lnTo>
                <a:lnTo>
                  <a:pt x="6089" y="11253"/>
                </a:lnTo>
                <a:lnTo>
                  <a:pt x="6040" y="11204"/>
                </a:lnTo>
                <a:lnTo>
                  <a:pt x="5163" y="10327"/>
                </a:lnTo>
                <a:lnTo>
                  <a:pt x="5163" y="10327"/>
                </a:lnTo>
                <a:lnTo>
                  <a:pt x="5115" y="10279"/>
                </a:lnTo>
                <a:lnTo>
                  <a:pt x="5090" y="10206"/>
                </a:lnTo>
                <a:lnTo>
                  <a:pt x="5066" y="10059"/>
                </a:lnTo>
                <a:lnTo>
                  <a:pt x="5090" y="9913"/>
                </a:lnTo>
                <a:lnTo>
                  <a:pt x="5115" y="9840"/>
                </a:lnTo>
                <a:lnTo>
                  <a:pt x="5163" y="9792"/>
                </a:lnTo>
                <a:lnTo>
                  <a:pt x="6503" y="8452"/>
                </a:lnTo>
                <a:lnTo>
                  <a:pt x="6503" y="8452"/>
                </a:lnTo>
                <a:lnTo>
                  <a:pt x="6552" y="8403"/>
                </a:lnTo>
                <a:lnTo>
                  <a:pt x="6576" y="8330"/>
                </a:lnTo>
                <a:lnTo>
                  <a:pt x="6600" y="8184"/>
                </a:lnTo>
                <a:lnTo>
                  <a:pt x="6576" y="8038"/>
                </a:lnTo>
                <a:lnTo>
                  <a:pt x="6552" y="7965"/>
                </a:lnTo>
                <a:lnTo>
                  <a:pt x="6503" y="7916"/>
                </a:lnTo>
                <a:lnTo>
                  <a:pt x="5163" y="6577"/>
                </a:lnTo>
                <a:lnTo>
                  <a:pt x="5163" y="6577"/>
                </a:lnTo>
                <a:lnTo>
                  <a:pt x="5115" y="6528"/>
                </a:lnTo>
                <a:lnTo>
                  <a:pt x="5090" y="6455"/>
                </a:lnTo>
                <a:lnTo>
                  <a:pt x="5066" y="6309"/>
                </a:lnTo>
                <a:lnTo>
                  <a:pt x="5090" y="6163"/>
                </a:lnTo>
                <a:lnTo>
                  <a:pt x="5115" y="6090"/>
                </a:lnTo>
                <a:lnTo>
                  <a:pt x="5163" y="6041"/>
                </a:lnTo>
                <a:lnTo>
                  <a:pt x="6040" y="5164"/>
                </a:lnTo>
                <a:lnTo>
                  <a:pt x="6040" y="5164"/>
                </a:lnTo>
                <a:lnTo>
                  <a:pt x="6089" y="5115"/>
                </a:lnTo>
                <a:lnTo>
                  <a:pt x="6162" y="5091"/>
                </a:lnTo>
                <a:lnTo>
                  <a:pt x="6308" y="5067"/>
                </a:lnTo>
                <a:lnTo>
                  <a:pt x="6454" y="5091"/>
                </a:lnTo>
                <a:lnTo>
                  <a:pt x="6527" y="5115"/>
                </a:lnTo>
                <a:lnTo>
                  <a:pt x="6576" y="5164"/>
                </a:lnTo>
                <a:lnTo>
                  <a:pt x="7915" y="6504"/>
                </a:lnTo>
                <a:lnTo>
                  <a:pt x="7915" y="6504"/>
                </a:lnTo>
                <a:lnTo>
                  <a:pt x="7964" y="6552"/>
                </a:lnTo>
                <a:lnTo>
                  <a:pt x="8037" y="6577"/>
                </a:lnTo>
                <a:lnTo>
                  <a:pt x="8183" y="6601"/>
                </a:lnTo>
                <a:lnTo>
                  <a:pt x="8330" y="6577"/>
                </a:lnTo>
                <a:lnTo>
                  <a:pt x="8403" y="6552"/>
                </a:lnTo>
                <a:lnTo>
                  <a:pt x="8451" y="6504"/>
                </a:lnTo>
                <a:lnTo>
                  <a:pt x="9791" y="5164"/>
                </a:lnTo>
                <a:lnTo>
                  <a:pt x="9791" y="5164"/>
                </a:lnTo>
                <a:lnTo>
                  <a:pt x="9840" y="5115"/>
                </a:lnTo>
                <a:lnTo>
                  <a:pt x="9913" y="5091"/>
                </a:lnTo>
                <a:lnTo>
                  <a:pt x="10059" y="5067"/>
                </a:lnTo>
                <a:lnTo>
                  <a:pt x="10205" y="5091"/>
                </a:lnTo>
                <a:lnTo>
                  <a:pt x="10278" y="5115"/>
                </a:lnTo>
                <a:lnTo>
                  <a:pt x="10327" y="5164"/>
                </a:lnTo>
                <a:lnTo>
                  <a:pt x="11203" y="6041"/>
                </a:lnTo>
                <a:lnTo>
                  <a:pt x="11203" y="6041"/>
                </a:lnTo>
                <a:lnTo>
                  <a:pt x="11252" y="6090"/>
                </a:lnTo>
                <a:lnTo>
                  <a:pt x="11276" y="6163"/>
                </a:lnTo>
                <a:lnTo>
                  <a:pt x="11301" y="6309"/>
                </a:lnTo>
                <a:lnTo>
                  <a:pt x="11276" y="6455"/>
                </a:lnTo>
                <a:lnTo>
                  <a:pt x="11252" y="6528"/>
                </a:lnTo>
                <a:lnTo>
                  <a:pt x="11203" y="6577"/>
                </a:lnTo>
                <a:lnTo>
                  <a:pt x="9864" y="7916"/>
                </a:lnTo>
                <a:lnTo>
                  <a:pt x="9864" y="7916"/>
                </a:lnTo>
                <a:lnTo>
                  <a:pt x="9815" y="7965"/>
                </a:lnTo>
                <a:lnTo>
                  <a:pt x="9791" y="8038"/>
                </a:lnTo>
                <a:lnTo>
                  <a:pt x="9766" y="8184"/>
                </a:lnTo>
                <a:lnTo>
                  <a:pt x="9791" y="8330"/>
                </a:lnTo>
                <a:lnTo>
                  <a:pt x="9815" y="8403"/>
                </a:lnTo>
                <a:lnTo>
                  <a:pt x="9864" y="8452"/>
                </a:lnTo>
                <a:lnTo>
                  <a:pt x="9864" y="8452"/>
                </a:lnTo>
                <a:close/>
              </a:path>
            </a:pathLst>
          </a:custGeom>
          <a:noFill/>
          <a:ln w="12175" cap="rnd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50" tIns="68550" rIns="68550" bIns="6855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" name="Google Shape;782;p29">
            <a:extLst>
              <a:ext uri="{FF2B5EF4-FFF2-40B4-BE49-F238E27FC236}">
                <a16:creationId xmlns:a16="http://schemas.microsoft.com/office/drawing/2014/main" id="{594DF1E3-D2CB-47D3-8EED-A39ECB71DDF1}"/>
              </a:ext>
            </a:extLst>
          </p:cNvPr>
          <p:cNvSpPr/>
          <p:nvPr/>
        </p:nvSpPr>
        <p:spPr>
          <a:xfrm>
            <a:off x="4069819" y="2100100"/>
            <a:ext cx="189328" cy="172126"/>
          </a:xfrm>
          <a:custGeom>
            <a:avLst/>
            <a:gdLst/>
            <a:ahLst/>
            <a:cxnLst/>
            <a:rect l="l" t="t" r="r" b="b"/>
            <a:pathLst>
              <a:path w="16367" h="16368" fill="none" extrusionOk="0">
                <a:moveTo>
                  <a:pt x="16074" y="4385"/>
                </a:moveTo>
                <a:lnTo>
                  <a:pt x="11983" y="293"/>
                </a:lnTo>
                <a:lnTo>
                  <a:pt x="11983" y="293"/>
                </a:lnTo>
                <a:lnTo>
                  <a:pt x="11812" y="171"/>
                </a:lnTo>
                <a:lnTo>
                  <a:pt x="11642" y="74"/>
                </a:lnTo>
                <a:lnTo>
                  <a:pt x="11447" y="25"/>
                </a:lnTo>
                <a:lnTo>
                  <a:pt x="11252" y="1"/>
                </a:lnTo>
                <a:lnTo>
                  <a:pt x="5115" y="1"/>
                </a:lnTo>
                <a:lnTo>
                  <a:pt x="5115" y="1"/>
                </a:lnTo>
                <a:lnTo>
                  <a:pt x="4920" y="25"/>
                </a:lnTo>
                <a:lnTo>
                  <a:pt x="4725" y="74"/>
                </a:lnTo>
                <a:lnTo>
                  <a:pt x="4554" y="171"/>
                </a:lnTo>
                <a:lnTo>
                  <a:pt x="4384" y="293"/>
                </a:lnTo>
                <a:lnTo>
                  <a:pt x="292" y="4385"/>
                </a:lnTo>
                <a:lnTo>
                  <a:pt x="292" y="4385"/>
                </a:lnTo>
                <a:lnTo>
                  <a:pt x="171" y="4555"/>
                </a:lnTo>
                <a:lnTo>
                  <a:pt x="73" y="4726"/>
                </a:lnTo>
                <a:lnTo>
                  <a:pt x="24" y="4921"/>
                </a:lnTo>
                <a:lnTo>
                  <a:pt x="0" y="5115"/>
                </a:lnTo>
                <a:lnTo>
                  <a:pt x="0" y="11253"/>
                </a:lnTo>
                <a:lnTo>
                  <a:pt x="0" y="11253"/>
                </a:lnTo>
                <a:lnTo>
                  <a:pt x="24" y="11448"/>
                </a:lnTo>
                <a:lnTo>
                  <a:pt x="73" y="11642"/>
                </a:lnTo>
                <a:lnTo>
                  <a:pt x="171" y="11813"/>
                </a:lnTo>
                <a:lnTo>
                  <a:pt x="292" y="11983"/>
                </a:lnTo>
                <a:lnTo>
                  <a:pt x="4384" y="16075"/>
                </a:lnTo>
                <a:lnTo>
                  <a:pt x="4384" y="16075"/>
                </a:lnTo>
                <a:lnTo>
                  <a:pt x="4554" y="16197"/>
                </a:lnTo>
                <a:lnTo>
                  <a:pt x="4725" y="16294"/>
                </a:lnTo>
                <a:lnTo>
                  <a:pt x="4920" y="16343"/>
                </a:lnTo>
                <a:lnTo>
                  <a:pt x="5115" y="16367"/>
                </a:lnTo>
                <a:lnTo>
                  <a:pt x="11252" y="16367"/>
                </a:lnTo>
                <a:lnTo>
                  <a:pt x="11252" y="16367"/>
                </a:lnTo>
                <a:lnTo>
                  <a:pt x="11447" y="16343"/>
                </a:lnTo>
                <a:lnTo>
                  <a:pt x="11642" y="16294"/>
                </a:lnTo>
                <a:lnTo>
                  <a:pt x="11812" y="16197"/>
                </a:lnTo>
                <a:lnTo>
                  <a:pt x="11983" y="16075"/>
                </a:lnTo>
                <a:lnTo>
                  <a:pt x="16074" y="11983"/>
                </a:lnTo>
                <a:lnTo>
                  <a:pt x="16074" y="11983"/>
                </a:lnTo>
                <a:lnTo>
                  <a:pt x="16196" y="11813"/>
                </a:lnTo>
                <a:lnTo>
                  <a:pt x="16294" y="11642"/>
                </a:lnTo>
                <a:lnTo>
                  <a:pt x="16342" y="11448"/>
                </a:lnTo>
                <a:lnTo>
                  <a:pt x="16367" y="11253"/>
                </a:lnTo>
                <a:lnTo>
                  <a:pt x="16367" y="5115"/>
                </a:lnTo>
                <a:lnTo>
                  <a:pt x="16367" y="5115"/>
                </a:lnTo>
                <a:lnTo>
                  <a:pt x="16342" y="4921"/>
                </a:lnTo>
                <a:lnTo>
                  <a:pt x="16294" y="4726"/>
                </a:lnTo>
                <a:lnTo>
                  <a:pt x="16196" y="4555"/>
                </a:lnTo>
                <a:lnTo>
                  <a:pt x="16074" y="4385"/>
                </a:lnTo>
                <a:lnTo>
                  <a:pt x="16074" y="4385"/>
                </a:lnTo>
                <a:close/>
                <a:moveTo>
                  <a:pt x="9864" y="8452"/>
                </a:moveTo>
                <a:lnTo>
                  <a:pt x="11203" y="9792"/>
                </a:lnTo>
                <a:lnTo>
                  <a:pt x="11203" y="9792"/>
                </a:lnTo>
                <a:lnTo>
                  <a:pt x="11252" y="9840"/>
                </a:lnTo>
                <a:lnTo>
                  <a:pt x="11276" y="9913"/>
                </a:lnTo>
                <a:lnTo>
                  <a:pt x="11301" y="10059"/>
                </a:lnTo>
                <a:lnTo>
                  <a:pt x="11276" y="10206"/>
                </a:lnTo>
                <a:lnTo>
                  <a:pt x="11252" y="10279"/>
                </a:lnTo>
                <a:lnTo>
                  <a:pt x="11203" y="10327"/>
                </a:lnTo>
                <a:lnTo>
                  <a:pt x="10327" y="11204"/>
                </a:lnTo>
                <a:lnTo>
                  <a:pt x="10327" y="11204"/>
                </a:lnTo>
                <a:lnTo>
                  <a:pt x="10278" y="11253"/>
                </a:lnTo>
                <a:lnTo>
                  <a:pt x="10205" y="11277"/>
                </a:lnTo>
                <a:lnTo>
                  <a:pt x="10059" y="11302"/>
                </a:lnTo>
                <a:lnTo>
                  <a:pt x="9913" y="11277"/>
                </a:lnTo>
                <a:lnTo>
                  <a:pt x="9840" y="11253"/>
                </a:lnTo>
                <a:lnTo>
                  <a:pt x="9791" y="11204"/>
                </a:lnTo>
                <a:lnTo>
                  <a:pt x="8451" y="9865"/>
                </a:lnTo>
                <a:lnTo>
                  <a:pt x="8451" y="9865"/>
                </a:lnTo>
                <a:lnTo>
                  <a:pt x="8403" y="9816"/>
                </a:lnTo>
                <a:lnTo>
                  <a:pt x="8330" y="9792"/>
                </a:lnTo>
                <a:lnTo>
                  <a:pt x="8183" y="9767"/>
                </a:lnTo>
                <a:lnTo>
                  <a:pt x="8037" y="9792"/>
                </a:lnTo>
                <a:lnTo>
                  <a:pt x="7964" y="9816"/>
                </a:lnTo>
                <a:lnTo>
                  <a:pt x="7915" y="9865"/>
                </a:lnTo>
                <a:lnTo>
                  <a:pt x="6576" y="11204"/>
                </a:lnTo>
                <a:lnTo>
                  <a:pt x="6576" y="11204"/>
                </a:lnTo>
                <a:lnTo>
                  <a:pt x="6527" y="11253"/>
                </a:lnTo>
                <a:lnTo>
                  <a:pt x="6454" y="11277"/>
                </a:lnTo>
                <a:lnTo>
                  <a:pt x="6308" y="11302"/>
                </a:lnTo>
                <a:lnTo>
                  <a:pt x="6162" y="11277"/>
                </a:lnTo>
                <a:lnTo>
                  <a:pt x="6089" y="11253"/>
                </a:lnTo>
                <a:lnTo>
                  <a:pt x="6040" y="11204"/>
                </a:lnTo>
                <a:lnTo>
                  <a:pt x="5163" y="10327"/>
                </a:lnTo>
                <a:lnTo>
                  <a:pt x="5163" y="10327"/>
                </a:lnTo>
                <a:lnTo>
                  <a:pt x="5115" y="10279"/>
                </a:lnTo>
                <a:lnTo>
                  <a:pt x="5090" y="10206"/>
                </a:lnTo>
                <a:lnTo>
                  <a:pt x="5066" y="10059"/>
                </a:lnTo>
                <a:lnTo>
                  <a:pt x="5090" y="9913"/>
                </a:lnTo>
                <a:lnTo>
                  <a:pt x="5115" y="9840"/>
                </a:lnTo>
                <a:lnTo>
                  <a:pt x="5163" y="9792"/>
                </a:lnTo>
                <a:lnTo>
                  <a:pt x="6503" y="8452"/>
                </a:lnTo>
                <a:lnTo>
                  <a:pt x="6503" y="8452"/>
                </a:lnTo>
                <a:lnTo>
                  <a:pt x="6552" y="8403"/>
                </a:lnTo>
                <a:lnTo>
                  <a:pt x="6576" y="8330"/>
                </a:lnTo>
                <a:lnTo>
                  <a:pt x="6600" y="8184"/>
                </a:lnTo>
                <a:lnTo>
                  <a:pt x="6576" y="8038"/>
                </a:lnTo>
                <a:lnTo>
                  <a:pt x="6552" y="7965"/>
                </a:lnTo>
                <a:lnTo>
                  <a:pt x="6503" y="7916"/>
                </a:lnTo>
                <a:lnTo>
                  <a:pt x="5163" y="6577"/>
                </a:lnTo>
                <a:lnTo>
                  <a:pt x="5163" y="6577"/>
                </a:lnTo>
                <a:lnTo>
                  <a:pt x="5115" y="6528"/>
                </a:lnTo>
                <a:lnTo>
                  <a:pt x="5090" y="6455"/>
                </a:lnTo>
                <a:lnTo>
                  <a:pt x="5066" y="6309"/>
                </a:lnTo>
                <a:lnTo>
                  <a:pt x="5090" y="6163"/>
                </a:lnTo>
                <a:lnTo>
                  <a:pt x="5115" y="6090"/>
                </a:lnTo>
                <a:lnTo>
                  <a:pt x="5163" y="6041"/>
                </a:lnTo>
                <a:lnTo>
                  <a:pt x="6040" y="5164"/>
                </a:lnTo>
                <a:lnTo>
                  <a:pt x="6040" y="5164"/>
                </a:lnTo>
                <a:lnTo>
                  <a:pt x="6089" y="5115"/>
                </a:lnTo>
                <a:lnTo>
                  <a:pt x="6162" y="5091"/>
                </a:lnTo>
                <a:lnTo>
                  <a:pt x="6308" y="5067"/>
                </a:lnTo>
                <a:lnTo>
                  <a:pt x="6454" y="5091"/>
                </a:lnTo>
                <a:lnTo>
                  <a:pt x="6527" y="5115"/>
                </a:lnTo>
                <a:lnTo>
                  <a:pt x="6576" y="5164"/>
                </a:lnTo>
                <a:lnTo>
                  <a:pt x="7915" y="6504"/>
                </a:lnTo>
                <a:lnTo>
                  <a:pt x="7915" y="6504"/>
                </a:lnTo>
                <a:lnTo>
                  <a:pt x="7964" y="6552"/>
                </a:lnTo>
                <a:lnTo>
                  <a:pt x="8037" y="6577"/>
                </a:lnTo>
                <a:lnTo>
                  <a:pt x="8183" y="6601"/>
                </a:lnTo>
                <a:lnTo>
                  <a:pt x="8330" y="6577"/>
                </a:lnTo>
                <a:lnTo>
                  <a:pt x="8403" y="6552"/>
                </a:lnTo>
                <a:lnTo>
                  <a:pt x="8451" y="6504"/>
                </a:lnTo>
                <a:lnTo>
                  <a:pt x="9791" y="5164"/>
                </a:lnTo>
                <a:lnTo>
                  <a:pt x="9791" y="5164"/>
                </a:lnTo>
                <a:lnTo>
                  <a:pt x="9840" y="5115"/>
                </a:lnTo>
                <a:lnTo>
                  <a:pt x="9913" y="5091"/>
                </a:lnTo>
                <a:lnTo>
                  <a:pt x="10059" y="5067"/>
                </a:lnTo>
                <a:lnTo>
                  <a:pt x="10205" y="5091"/>
                </a:lnTo>
                <a:lnTo>
                  <a:pt x="10278" y="5115"/>
                </a:lnTo>
                <a:lnTo>
                  <a:pt x="10327" y="5164"/>
                </a:lnTo>
                <a:lnTo>
                  <a:pt x="11203" y="6041"/>
                </a:lnTo>
                <a:lnTo>
                  <a:pt x="11203" y="6041"/>
                </a:lnTo>
                <a:lnTo>
                  <a:pt x="11252" y="6090"/>
                </a:lnTo>
                <a:lnTo>
                  <a:pt x="11276" y="6163"/>
                </a:lnTo>
                <a:lnTo>
                  <a:pt x="11301" y="6309"/>
                </a:lnTo>
                <a:lnTo>
                  <a:pt x="11276" y="6455"/>
                </a:lnTo>
                <a:lnTo>
                  <a:pt x="11252" y="6528"/>
                </a:lnTo>
                <a:lnTo>
                  <a:pt x="11203" y="6577"/>
                </a:lnTo>
                <a:lnTo>
                  <a:pt x="9864" y="7916"/>
                </a:lnTo>
                <a:lnTo>
                  <a:pt x="9864" y="7916"/>
                </a:lnTo>
                <a:lnTo>
                  <a:pt x="9815" y="7965"/>
                </a:lnTo>
                <a:lnTo>
                  <a:pt x="9791" y="8038"/>
                </a:lnTo>
                <a:lnTo>
                  <a:pt x="9766" y="8184"/>
                </a:lnTo>
                <a:lnTo>
                  <a:pt x="9791" y="8330"/>
                </a:lnTo>
                <a:lnTo>
                  <a:pt x="9815" y="8403"/>
                </a:lnTo>
                <a:lnTo>
                  <a:pt x="9864" y="8452"/>
                </a:lnTo>
                <a:lnTo>
                  <a:pt x="9864" y="8452"/>
                </a:lnTo>
                <a:close/>
              </a:path>
            </a:pathLst>
          </a:custGeom>
          <a:noFill/>
          <a:ln w="12175" cap="rnd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50" tIns="68550" rIns="68550" bIns="6855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" name="Google Shape;782;p29">
            <a:extLst>
              <a:ext uri="{FF2B5EF4-FFF2-40B4-BE49-F238E27FC236}">
                <a16:creationId xmlns:a16="http://schemas.microsoft.com/office/drawing/2014/main" id="{3AA0E29D-43C9-44E3-AB14-691A9FBF1601}"/>
              </a:ext>
            </a:extLst>
          </p:cNvPr>
          <p:cNvSpPr/>
          <p:nvPr/>
        </p:nvSpPr>
        <p:spPr>
          <a:xfrm>
            <a:off x="4069819" y="1841305"/>
            <a:ext cx="189328" cy="172126"/>
          </a:xfrm>
          <a:custGeom>
            <a:avLst/>
            <a:gdLst/>
            <a:ahLst/>
            <a:cxnLst/>
            <a:rect l="l" t="t" r="r" b="b"/>
            <a:pathLst>
              <a:path w="16367" h="16368" fill="none" extrusionOk="0">
                <a:moveTo>
                  <a:pt x="16074" y="4385"/>
                </a:moveTo>
                <a:lnTo>
                  <a:pt x="11983" y="293"/>
                </a:lnTo>
                <a:lnTo>
                  <a:pt x="11983" y="293"/>
                </a:lnTo>
                <a:lnTo>
                  <a:pt x="11812" y="171"/>
                </a:lnTo>
                <a:lnTo>
                  <a:pt x="11642" y="74"/>
                </a:lnTo>
                <a:lnTo>
                  <a:pt x="11447" y="25"/>
                </a:lnTo>
                <a:lnTo>
                  <a:pt x="11252" y="1"/>
                </a:lnTo>
                <a:lnTo>
                  <a:pt x="5115" y="1"/>
                </a:lnTo>
                <a:lnTo>
                  <a:pt x="5115" y="1"/>
                </a:lnTo>
                <a:lnTo>
                  <a:pt x="4920" y="25"/>
                </a:lnTo>
                <a:lnTo>
                  <a:pt x="4725" y="74"/>
                </a:lnTo>
                <a:lnTo>
                  <a:pt x="4554" y="171"/>
                </a:lnTo>
                <a:lnTo>
                  <a:pt x="4384" y="293"/>
                </a:lnTo>
                <a:lnTo>
                  <a:pt x="292" y="4385"/>
                </a:lnTo>
                <a:lnTo>
                  <a:pt x="292" y="4385"/>
                </a:lnTo>
                <a:lnTo>
                  <a:pt x="171" y="4555"/>
                </a:lnTo>
                <a:lnTo>
                  <a:pt x="73" y="4726"/>
                </a:lnTo>
                <a:lnTo>
                  <a:pt x="24" y="4921"/>
                </a:lnTo>
                <a:lnTo>
                  <a:pt x="0" y="5115"/>
                </a:lnTo>
                <a:lnTo>
                  <a:pt x="0" y="11253"/>
                </a:lnTo>
                <a:lnTo>
                  <a:pt x="0" y="11253"/>
                </a:lnTo>
                <a:lnTo>
                  <a:pt x="24" y="11448"/>
                </a:lnTo>
                <a:lnTo>
                  <a:pt x="73" y="11642"/>
                </a:lnTo>
                <a:lnTo>
                  <a:pt x="171" y="11813"/>
                </a:lnTo>
                <a:lnTo>
                  <a:pt x="292" y="11983"/>
                </a:lnTo>
                <a:lnTo>
                  <a:pt x="4384" y="16075"/>
                </a:lnTo>
                <a:lnTo>
                  <a:pt x="4384" y="16075"/>
                </a:lnTo>
                <a:lnTo>
                  <a:pt x="4554" y="16197"/>
                </a:lnTo>
                <a:lnTo>
                  <a:pt x="4725" y="16294"/>
                </a:lnTo>
                <a:lnTo>
                  <a:pt x="4920" y="16343"/>
                </a:lnTo>
                <a:lnTo>
                  <a:pt x="5115" y="16367"/>
                </a:lnTo>
                <a:lnTo>
                  <a:pt x="11252" y="16367"/>
                </a:lnTo>
                <a:lnTo>
                  <a:pt x="11252" y="16367"/>
                </a:lnTo>
                <a:lnTo>
                  <a:pt x="11447" y="16343"/>
                </a:lnTo>
                <a:lnTo>
                  <a:pt x="11642" y="16294"/>
                </a:lnTo>
                <a:lnTo>
                  <a:pt x="11812" y="16197"/>
                </a:lnTo>
                <a:lnTo>
                  <a:pt x="11983" y="16075"/>
                </a:lnTo>
                <a:lnTo>
                  <a:pt x="16074" y="11983"/>
                </a:lnTo>
                <a:lnTo>
                  <a:pt x="16074" y="11983"/>
                </a:lnTo>
                <a:lnTo>
                  <a:pt x="16196" y="11813"/>
                </a:lnTo>
                <a:lnTo>
                  <a:pt x="16294" y="11642"/>
                </a:lnTo>
                <a:lnTo>
                  <a:pt x="16342" y="11448"/>
                </a:lnTo>
                <a:lnTo>
                  <a:pt x="16367" y="11253"/>
                </a:lnTo>
                <a:lnTo>
                  <a:pt x="16367" y="5115"/>
                </a:lnTo>
                <a:lnTo>
                  <a:pt x="16367" y="5115"/>
                </a:lnTo>
                <a:lnTo>
                  <a:pt x="16342" y="4921"/>
                </a:lnTo>
                <a:lnTo>
                  <a:pt x="16294" y="4726"/>
                </a:lnTo>
                <a:lnTo>
                  <a:pt x="16196" y="4555"/>
                </a:lnTo>
                <a:lnTo>
                  <a:pt x="16074" y="4385"/>
                </a:lnTo>
                <a:lnTo>
                  <a:pt x="16074" y="4385"/>
                </a:lnTo>
                <a:close/>
                <a:moveTo>
                  <a:pt x="9864" y="8452"/>
                </a:moveTo>
                <a:lnTo>
                  <a:pt x="11203" y="9792"/>
                </a:lnTo>
                <a:lnTo>
                  <a:pt x="11203" y="9792"/>
                </a:lnTo>
                <a:lnTo>
                  <a:pt x="11252" y="9840"/>
                </a:lnTo>
                <a:lnTo>
                  <a:pt x="11276" y="9913"/>
                </a:lnTo>
                <a:lnTo>
                  <a:pt x="11301" y="10059"/>
                </a:lnTo>
                <a:lnTo>
                  <a:pt x="11276" y="10206"/>
                </a:lnTo>
                <a:lnTo>
                  <a:pt x="11252" y="10279"/>
                </a:lnTo>
                <a:lnTo>
                  <a:pt x="11203" y="10327"/>
                </a:lnTo>
                <a:lnTo>
                  <a:pt x="10327" y="11204"/>
                </a:lnTo>
                <a:lnTo>
                  <a:pt x="10327" y="11204"/>
                </a:lnTo>
                <a:lnTo>
                  <a:pt x="10278" y="11253"/>
                </a:lnTo>
                <a:lnTo>
                  <a:pt x="10205" y="11277"/>
                </a:lnTo>
                <a:lnTo>
                  <a:pt x="10059" y="11302"/>
                </a:lnTo>
                <a:lnTo>
                  <a:pt x="9913" y="11277"/>
                </a:lnTo>
                <a:lnTo>
                  <a:pt x="9840" y="11253"/>
                </a:lnTo>
                <a:lnTo>
                  <a:pt x="9791" y="11204"/>
                </a:lnTo>
                <a:lnTo>
                  <a:pt x="8451" y="9865"/>
                </a:lnTo>
                <a:lnTo>
                  <a:pt x="8451" y="9865"/>
                </a:lnTo>
                <a:lnTo>
                  <a:pt x="8403" y="9816"/>
                </a:lnTo>
                <a:lnTo>
                  <a:pt x="8330" y="9792"/>
                </a:lnTo>
                <a:lnTo>
                  <a:pt x="8183" y="9767"/>
                </a:lnTo>
                <a:lnTo>
                  <a:pt x="8037" y="9792"/>
                </a:lnTo>
                <a:lnTo>
                  <a:pt x="7964" y="9816"/>
                </a:lnTo>
                <a:lnTo>
                  <a:pt x="7915" y="9865"/>
                </a:lnTo>
                <a:lnTo>
                  <a:pt x="6576" y="11204"/>
                </a:lnTo>
                <a:lnTo>
                  <a:pt x="6576" y="11204"/>
                </a:lnTo>
                <a:lnTo>
                  <a:pt x="6527" y="11253"/>
                </a:lnTo>
                <a:lnTo>
                  <a:pt x="6454" y="11277"/>
                </a:lnTo>
                <a:lnTo>
                  <a:pt x="6308" y="11302"/>
                </a:lnTo>
                <a:lnTo>
                  <a:pt x="6162" y="11277"/>
                </a:lnTo>
                <a:lnTo>
                  <a:pt x="6089" y="11253"/>
                </a:lnTo>
                <a:lnTo>
                  <a:pt x="6040" y="11204"/>
                </a:lnTo>
                <a:lnTo>
                  <a:pt x="5163" y="10327"/>
                </a:lnTo>
                <a:lnTo>
                  <a:pt x="5163" y="10327"/>
                </a:lnTo>
                <a:lnTo>
                  <a:pt x="5115" y="10279"/>
                </a:lnTo>
                <a:lnTo>
                  <a:pt x="5090" y="10206"/>
                </a:lnTo>
                <a:lnTo>
                  <a:pt x="5066" y="10059"/>
                </a:lnTo>
                <a:lnTo>
                  <a:pt x="5090" y="9913"/>
                </a:lnTo>
                <a:lnTo>
                  <a:pt x="5115" y="9840"/>
                </a:lnTo>
                <a:lnTo>
                  <a:pt x="5163" y="9792"/>
                </a:lnTo>
                <a:lnTo>
                  <a:pt x="6503" y="8452"/>
                </a:lnTo>
                <a:lnTo>
                  <a:pt x="6503" y="8452"/>
                </a:lnTo>
                <a:lnTo>
                  <a:pt x="6552" y="8403"/>
                </a:lnTo>
                <a:lnTo>
                  <a:pt x="6576" y="8330"/>
                </a:lnTo>
                <a:lnTo>
                  <a:pt x="6600" y="8184"/>
                </a:lnTo>
                <a:lnTo>
                  <a:pt x="6576" y="8038"/>
                </a:lnTo>
                <a:lnTo>
                  <a:pt x="6552" y="7965"/>
                </a:lnTo>
                <a:lnTo>
                  <a:pt x="6503" y="7916"/>
                </a:lnTo>
                <a:lnTo>
                  <a:pt x="5163" y="6577"/>
                </a:lnTo>
                <a:lnTo>
                  <a:pt x="5163" y="6577"/>
                </a:lnTo>
                <a:lnTo>
                  <a:pt x="5115" y="6528"/>
                </a:lnTo>
                <a:lnTo>
                  <a:pt x="5090" y="6455"/>
                </a:lnTo>
                <a:lnTo>
                  <a:pt x="5066" y="6309"/>
                </a:lnTo>
                <a:lnTo>
                  <a:pt x="5090" y="6163"/>
                </a:lnTo>
                <a:lnTo>
                  <a:pt x="5115" y="6090"/>
                </a:lnTo>
                <a:lnTo>
                  <a:pt x="5163" y="6041"/>
                </a:lnTo>
                <a:lnTo>
                  <a:pt x="6040" y="5164"/>
                </a:lnTo>
                <a:lnTo>
                  <a:pt x="6040" y="5164"/>
                </a:lnTo>
                <a:lnTo>
                  <a:pt x="6089" y="5115"/>
                </a:lnTo>
                <a:lnTo>
                  <a:pt x="6162" y="5091"/>
                </a:lnTo>
                <a:lnTo>
                  <a:pt x="6308" y="5067"/>
                </a:lnTo>
                <a:lnTo>
                  <a:pt x="6454" y="5091"/>
                </a:lnTo>
                <a:lnTo>
                  <a:pt x="6527" y="5115"/>
                </a:lnTo>
                <a:lnTo>
                  <a:pt x="6576" y="5164"/>
                </a:lnTo>
                <a:lnTo>
                  <a:pt x="7915" y="6504"/>
                </a:lnTo>
                <a:lnTo>
                  <a:pt x="7915" y="6504"/>
                </a:lnTo>
                <a:lnTo>
                  <a:pt x="7964" y="6552"/>
                </a:lnTo>
                <a:lnTo>
                  <a:pt x="8037" y="6577"/>
                </a:lnTo>
                <a:lnTo>
                  <a:pt x="8183" y="6601"/>
                </a:lnTo>
                <a:lnTo>
                  <a:pt x="8330" y="6577"/>
                </a:lnTo>
                <a:lnTo>
                  <a:pt x="8403" y="6552"/>
                </a:lnTo>
                <a:lnTo>
                  <a:pt x="8451" y="6504"/>
                </a:lnTo>
                <a:lnTo>
                  <a:pt x="9791" y="5164"/>
                </a:lnTo>
                <a:lnTo>
                  <a:pt x="9791" y="5164"/>
                </a:lnTo>
                <a:lnTo>
                  <a:pt x="9840" y="5115"/>
                </a:lnTo>
                <a:lnTo>
                  <a:pt x="9913" y="5091"/>
                </a:lnTo>
                <a:lnTo>
                  <a:pt x="10059" y="5067"/>
                </a:lnTo>
                <a:lnTo>
                  <a:pt x="10205" y="5091"/>
                </a:lnTo>
                <a:lnTo>
                  <a:pt x="10278" y="5115"/>
                </a:lnTo>
                <a:lnTo>
                  <a:pt x="10327" y="5164"/>
                </a:lnTo>
                <a:lnTo>
                  <a:pt x="11203" y="6041"/>
                </a:lnTo>
                <a:lnTo>
                  <a:pt x="11203" y="6041"/>
                </a:lnTo>
                <a:lnTo>
                  <a:pt x="11252" y="6090"/>
                </a:lnTo>
                <a:lnTo>
                  <a:pt x="11276" y="6163"/>
                </a:lnTo>
                <a:lnTo>
                  <a:pt x="11301" y="6309"/>
                </a:lnTo>
                <a:lnTo>
                  <a:pt x="11276" y="6455"/>
                </a:lnTo>
                <a:lnTo>
                  <a:pt x="11252" y="6528"/>
                </a:lnTo>
                <a:lnTo>
                  <a:pt x="11203" y="6577"/>
                </a:lnTo>
                <a:lnTo>
                  <a:pt x="9864" y="7916"/>
                </a:lnTo>
                <a:lnTo>
                  <a:pt x="9864" y="7916"/>
                </a:lnTo>
                <a:lnTo>
                  <a:pt x="9815" y="7965"/>
                </a:lnTo>
                <a:lnTo>
                  <a:pt x="9791" y="8038"/>
                </a:lnTo>
                <a:lnTo>
                  <a:pt x="9766" y="8184"/>
                </a:lnTo>
                <a:lnTo>
                  <a:pt x="9791" y="8330"/>
                </a:lnTo>
                <a:lnTo>
                  <a:pt x="9815" y="8403"/>
                </a:lnTo>
                <a:lnTo>
                  <a:pt x="9864" y="8452"/>
                </a:lnTo>
                <a:lnTo>
                  <a:pt x="9864" y="8452"/>
                </a:lnTo>
                <a:close/>
              </a:path>
            </a:pathLst>
          </a:custGeom>
          <a:noFill/>
          <a:ln w="12175" cap="rnd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50" tIns="68550" rIns="68550" bIns="6855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" name="Google Shape;782;p29">
            <a:extLst>
              <a:ext uri="{FF2B5EF4-FFF2-40B4-BE49-F238E27FC236}">
                <a16:creationId xmlns:a16="http://schemas.microsoft.com/office/drawing/2014/main" id="{23380F8D-EA20-4D77-B918-6F2D7B44D0D2}"/>
              </a:ext>
            </a:extLst>
          </p:cNvPr>
          <p:cNvSpPr/>
          <p:nvPr/>
        </p:nvSpPr>
        <p:spPr>
          <a:xfrm>
            <a:off x="4069819" y="1582510"/>
            <a:ext cx="189328" cy="172126"/>
          </a:xfrm>
          <a:custGeom>
            <a:avLst/>
            <a:gdLst/>
            <a:ahLst/>
            <a:cxnLst/>
            <a:rect l="l" t="t" r="r" b="b"/>
            <a:pathLst>
              <a:path w="16367" h="16368" fill="none" extrusionOk="0">
                <a:moveTo>
                  <a:pt x="16074" y="4385"/>
                </a:moveTo>
                <a:lnTo>
                  <a:pt x="11983" y="293"/>
                </a:lnTo>
                <a:lnTo>
                  <a:pt x="11983" y="293"/>
                </a:lnTo>
                <a:lnTo>
                  <a:pt x="11812" y="171"/>
                </a:lnTo>
                <a:lnTo>
                  <a:pt x="11642" y="74"/>
                </a:lnTo>
                <a:lnTo>
                  <a:pt x="11447" y="25"/>
                </a:lnTo>
                <a:lnTo>
                  <a:pt x="11252" y="1"/>
                </a:lnTo>
                <a:lnTo>
                  <a:pt x="5115" y="1"/>
                </a:lnTo>
                <a:lnTo>
                  <a:pt x="5115" y="1"/>
                </a:lnTo>
                <a:lnTo>
                  <a:pt x="4920" y="25"/>
                </a:lnTo>
                <a:lnTo>
                  <a:pt x="4725" y="74"/>
                </a:lnTo>
                <a:lnTo>
                  <a:pt x="4554" y="171"/>
                </a:lnTo>
                <a:lnTo>
                  <a:pt x="4384" y="293"/>
                </a:lnTo>
                <a:lnTo>
                  <a:pt x="292" y="4385"/>
                </a:lnTo>
                <a:lnTo>
                  <a:pt x="292" y="4385"/>
                </a:lnTo>
                <a:lnTo>
                  <a:pt x="171" y="4555"/>
                </a:lnTo>
                <a:lnTo>
                  <a:pt x="73" y="4726"/>
                </a:lnTo>
                <a:lnTo>
                  <a:pt x="24" y="4921"/>
                </a:lnTo>
                <a:lnTo>
                  <a:pt x="0" y="5115"/>
                </a:lnTo>
                <a:lnTo>
                  <a:pt x="0" y="11253"/>
                </a:lnTo>
                <a:lnTo>
                  <a:pt x="0" y="11253"/>
                </a:lnTo>
                <a:lnTo>
                  <a:pt x="24" y="11448"/>
                </a:lnTo>
                <a:lnTo>
                  <a:pt x="73" y="11642"/>
                </a:lnTo>
                <a:lnTo>
                  <a:pt x="171" y="11813"/>
                </a:lnTo>
                <a:lnTo>
                  <a:pt x="292" y="11983"/>
                </a:lnTo>
                <a:lnTo>
                  <a:pt x="4384" y="16075"/>
                </a:lnTo>
                <a:lnTo>
                  <a:pt x="4384" y="16075"/>
                </a:lnTo>
                <a:lnTo>
                  <a:pt x="4554" y="16197"/>
                </a:lnTo>
                <a:lnTo>
                  <a:pt x="4725" y="16294"/>
                </a:lnTo>
                <a:lnTo>
                  <a:pt x="4920" y="16343"/>
                </a:lnTo>
                <a:lnTo>
                  <a:pt x="5115" y="16367"/>
                </a:lnTo>
                <a:lnTo>
                  <a:pt x="11252" y="16367"/>
                </a:lnTo>
                <a:lnTo>
                  <a:pt x="11252" y="16367"/>
                </a:lnTo>
                <a:lnTo>
                  <a:pt x="11447" y="16343"/>
                </a:lnTo>
                <a:lnTo>
                  <a:pt x="11642" y="16294"/>
                </a:lnTo>
                <a:lnTo>
                  <a:pt x="11812" y="16197"/>
                </a:lnTo>
                <a:lnTo>
                  <a:pt x="11983" y="16075"/>
                </a:lnTo>
                <a:lnTo>
                  <a:pt x="16074" y="11983"/>
                </a:lnTo>
                <a:lnTo>
                  <a:pt x="16074" y="11983"/>
                </a:lnTo>
                <a:lnTo>
                  <a:pt x="16196" y="11813"/>
                </a:lnTo>
                <a:lnTo>
                  <a:pt x="16294" y="11642"/>
                </a:lnTo>
                <a:lnTo>
                  <a:pt x="16342" y="11448"/>
                </a:lnTo>
                <a:lnTo>
                  <a:pt x="16367" y="11253"/>
                </a:lnTo>
                <a:lnTo>
                  <a:pt x="16367" y="5115"/>
                </a:lnTo>
                <a:lnTo>
                  <a:pt x="16367" y="5115"/>
                </a:lnTo>
                <a:lnTo>
                  <a:pt x="16342" y="4921"/>
                </a:lnTo>
                <a:lnTo>
                  <a:pt x="16294" y="4726"/>
                </a:lnTo>
                <a:lnTo>
                  <a:pt x="16196" y="4555"/>
                </a:lnTo>
                <a:lnTo>
                  <a:pt x="16074" y="4385"/>
                </a:lnTo>
                <a:lnTo>
                  <a:pt x="16074" y="4385"/>
                </a:lnTo>
                <a:close/>
                <a:moveTo>
                  <a:pt x="9864" y="8452"/>
                </a:moveTo>
                <a:lnTo>
                  <a:pt x="11203" y="9792"/>
                </a:lnTo>
                <a:lnTo>
                  <a:pt x="11203" y="9792"/>
                </a:lnTo>
                <a:lnTo>
                  <a:pt x="11252" y="9840"/>
                </a:lnTo>
                <a:lnTo>
                  <a:pt x="11276" y="9913"/>
                </a:lnTo>
                <a:lnTo>
                  <a:pt x="11301" y="10059"/>
                </a:lnTo>
                <a:lnTo>
                  <a:pt x="11276" y="10206"/>
                </a:lnTo>
                <a:lnTo>
                  <a:pt x="11252" y="10279"/>
                </a:lnTo>
                <a:lnTo>
                  <a:pt x="11203" y="10327"/>
                </a:lnTo>
                <a:lnTo>
                  <a:pt x="10327" y="11204"/>
                </a:lnTo>
                <a:lnTo>
                  <a:pt x="10327" y="11204"/>
                </a:lnTo>
                <a:lnTo>
                  <a:pt x="10278" y="11253"/>
                </a:lnTo>
                <a:lnTo>
                  <a:pt x="10205" y="11277"/>
                </a:lnTo>
                <a:lnTo>
                  <a:pt x="10059" y="11302"/>
                </a:lnTo>
                <a:lnTo>
                  <a:pt x="9913" y="11277"/>
                </a:lnTo>
                <a:lnTo>
                  <a:pt x="9840" y="11253"/>
                </a:lnTo>
                <a:lnTo>
                  <a:pt x="9791" y="11204"/>
                </a:lnTo>
                <a:lnTo>
                  <a:pt x="8451" y="9865"/>
                </a:lnTo>
                <a:lnTo>
                  <a:pt x="8451" y="9865"/>
                </a:lnTo>
                <a:lnTo>
                  <a:pt x="8403" y="9816"/>
                </a:lnTo>
                <a:lnTo>
                  <a:pt x="8330" y="9792"/>
                </a:lnTo>
                <a:lnTo>
                  <a:pt x="8183" y="9767"/>
                </a:lnTo>
                <a:lnTo>
                  <a:pt x="8037" y="9792"/>
                </a:lnTo>
                <a:lnTo>
                  <a:pt x="7964" y="9816"/>
                </a:lnTo>
                <a:lnTo>
                  <a:pt x="7915" y="9865"/>
                </a:lnTo>
                <a:lnTo>
                  <a:pt x="6576" y="11204"/>
                </a:lnTo>
                <a:lnTo>
                  <a:pt x="6576" y="11204"/>
                </a:lnTo>
                <a:lnTo>
                  <a:pt x="6527" y="11253"/>
                </a:lnTo>
                <a:lnTo>
                  <a:pt x="6454" y="11277"/>
                </a:lnTo>
                <a:lnTo>
                  <a:pt x="6308" y="11302"/>
                </a:lnTo>
                <a:lnTo>
                  <a:pt x="6162" y="11277"/>
                </a:lnTo>
                <a:lnTo>
                  <a:pt x="6089" y="11253"/>
                </a:lnTo>
                <a:lnTo>
                  <a:pt x="6040" y="11204"/>
                </a:lnTo>
                <a:lnTo>
                  <a:pt x="5163" y="10327"/>
                </a:lnTo>
                <a:lnTo>
                  <a:pt x="5163" y="10327"/>
                </a:lnTo>
                <a:lnTo>
                  <a:pt x="5115" y="10279"/>
                </a:lnTo>
                <a:lnTo>
                  <a:pt x="5090" y="10206"/>
                </a:lnTo>
                <a:lnTo>
                  <a:pt x="5066" y="10059"/>
                </a:lnTo>
                <a:lnTo>
                  <a:pt x="5090" y="9913"/>
                </a:lnTo>
                <a:lnTo>
                  <a:pt x="5115" y="9840"/>
                </a:lnTo>
                <a:lnTo>
                  <a:pt x="5163" y="9792"/>
                </a:lnTo>
                <a:lnTo>
                  <a:pt x="6503" y="8452"/>
                </a:lnTo>
                <a:lnTo>
                  <a:pt x="6503" y="8452"/>
                </a:lnTo>
                <a:lnTo>
                  <a:pt x="6552" y="8403"/>
                </a:lnTo>
                <a:lnTo>
                  <a:pt x="6576" y="8330"/>
                </a:lnTo>
                <a:lnTo>
                  <a:pt x="6600" y="8184"/>
                </a:lnTo>
                <a:lnTo>
                  <a:pt x="6576" y="8038"/>
                </a:lnTo>
                <a:lnTo>
                  <a:pt x="6552" y="7965"/>
                </a:lnTo>
                <a:lnTo>
                  <a:pt x="6503" y="7916"/>
                </a:lnTo>
                <a:lnTo>
                  <a:pt x="5163" y="6577"/>
                </a:lnTo>
                <a:lnTo>
                  <a:pt x="5163" y="6577"/>
                </a:lnTo>
                <a:lnTo>
                  <a:pt x="5115" y="6528"/>
                </a:lnTo>
                <a:lnTo>
                  <a:pt x="5090" y="6455"/>
                </a:lnTo>
                <a:lnTo>
                  <a:pt x="5066" y="6309"/>
                </a:lnTo>
                <a:lnTo>
                  <a:pt x="5090" y="6163"/>
                </a:lnTo>
                <a:lnTo>
                  <a:pt x="5115" y="6090"/>
                </a:lnTo>
                <a:lnTo>
                  <a:pt x="5163" y="6041"/>
                </a:lnTo>
                <a:lnTo>
                  <a:pt x="6040" y="5164"/>
                </a:lnTo>
                <a:lnTo>
                  <a:pt x="6040" y="5164"/>
                </a:lnTo>
                <a:lnTo>
                  <a:pt x="6089" y="5115"/>
                </a:lnTo>
                <a:lnTo>
                  <a:pt x="6162" y="5091"/>
                </a:lnTo>
                <a:lnTo>
                  <a:pt x="6308" y="5067"/>
                </a:lnTo>
                <a:lnTo>
                  <a:pt x="6454" y="5091"/>
                </a:lnTo>
                <a:lnTo>
                  <a:pt x="6527" y="5115"/>
                </a:lnTo>
                <a:lnTo>
                  <a:pt x="6576" y="5164"/>
                </a:lnTo>
                <a:lnTo>
                  <a:pt x="7915" y="6504"/>
                </a:lnTo>
                <a:lnTo>
                  <a:pt x="7915" y="6504"/>
                </a:lnTo>
                <a:lnTo>
                  <a:pt x="7964" y="6552"/>
                </a:lnTo>
                <a:lnTo>
                  <a:pt x="8037" y="6577"/>
                </a:lnTo>
                <a:lnTo>
                  <a:pt x="8183" y="6601"/>
                </a:lnTo>
                <a:lnTo>
                  <a:pt x="8330" y="6577"/>
                </a:lnTo>
                <a:lnTo>
                  <a:pt x="8403" y="6552"/>
                </a:lnTo>
                <a:lnTo>
                  <a:pt x="8451" y="6504"/>
                </a:lnTo>
                <a:lnTo>
                  <a:pt x="9791" y="5164"/>
                </a:lnTo>
                <a:lnTo>
                  <a:pt x="9791" y="5164"/>
                </a:lnTo>
                <a:lnTo>
                  <a:pt x="9840" y="5115"/>
                </a:lnTo>
                <a:lnTo>
                  <a:pt x="9913" y="5091"/>
                </a:lnTo>
                <a:lnTo>
                  <a:pt x="10059" y="5067"/>
                </a:lnTo>
                <a:lnTo>
                  <a:pt x="10205" y="5091"/>
                </a:lnTo>
                <a:lnTo>
                  <a:pt x="10278" y="5115"/>
                </a:lnTo>
                <a:lnTo>
                  <a:pt x="10327" y="5164"/>
                </a:lnTo>
                <a:lnTo>
                  <a:pt x="11203" y="6041"/>
                </a:lnTo>
                <a:lnTo>
                  <a:pt x="11203" y="6041"/>
                </a:lnTo>
                <a:lnTo>
                  <a:pt x="11252" y="6090"/>
                </a:lnTo>
                <a:lnTo>
                  <a:pt x="11276" y="6163"/>
                </a:lnTo>
                <a:lnTo>
                  <a:pt x="11301" y="6309"/>
                </a:lnTo>
                <a:lnTo>
                  <a:pt x="11276" y="6455"/>
                </a:lnTo>
                <a:lnTo>
                  <a:pt x="11252" y="6528"/>
                </a:lnTo>
                <a:lnTo>
                  <a:pt x="11203" y="6577"/>
                </a:lnTo>
                <a:lnTo>
                  <a:pt x="9864" y="7916"/>
                </a:lnTo>
                <a:lnTo>
                  <a:pt x="9864" y="7916"/>
                </a:lnTo>
                <a:lnTo>
                  <a:pt x="9815" y="7965"/>
                </a:lnTo>
                <a:lnTo>
                  <a:pt x="9791" y="8038"/>
                </a:lnTo>
                <a:lnTo>
                  <a:pt x="9766" y="8184"/>
                </a:lnTo>
                <a:lnTo>
                  <a:pt x="9791" y="8330"/>
                </a:lnTo>
                <a:lnTo>
                  <a:pt x="9815" y="8403"/>
                </a:lnTo>
                <a:lnTo>
                  <a:pt x="9864" y="8452"/>
                </a:lnTo>
                <a:lnTo>
                  <a:pt x="9864" y="8452"/>
                </a:lnTo>
                <a:close/>
              </a:path>
            </a:pathLst>
          </a:custGeom>
          <a:noFill/>
          <a:ln w="12175" cap="rnd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50" tIns="68550" rIns="68550" bIns="6855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" name="Google Shape;782;p29">
            <a:extLst>
              <a:ext uri="{FF2B5EF4-FFF2-40B4-BE49-F238E27FC236}">
                <a16:creationId xmlns:a16="http://schemas.microsoft.com/office/drawing/2014/main" id="{A6AB05B8-397F-464C-BB37-7956495CD14F}"/>
              </a:ext>
            </a:extLst>
          </p:cNvPr>
          <p:cNvSpPr/>
          <p:nvPr/>
        </p:nvSpPr>
        <p:spPr>
          <a:xfrm>
            <a:off x="4069819" y="1323715"/>
            <a:ext cx="189328" cy="172126"/>
          </a:xfrm>
          <a:custGeom>
            <a:avLst/>
            <a:gdLst/>
            <a:ahLst/>
            <a:cxnLst/>
            <a:rect l="l" t="t" r="r" b="b"/>
            <a:pathLst>
              <a:path w="16367" h="16368" fill="none" extrusionOk="0">
                <a:moveTo>
                  <a:pt x="16074" y="4385"/>
                </a:moveTo>
                <a:lnTo>
                  <a:pt x="11983" y="293"/>
                </a:lnTo>
                <a:lnTo>
                  <a:pt x="11983" y="293"/>
                </a:lnTo>
                <a:lnTo>
                  <a:pt x="11812" y="171"/>
                </a:lnTo>
                <a:lnTo>
                  <a:pt x="11642" y="74"/>
                </a:lnTo>
                <a:lnTo>
                  <a:pt x="11447" y="25"/>
                </a:lnTo>
                <a:lnTo>
                  <a:pt x="11252" y="1"/>
                </a:lnTo>
                <a:lnTo>
                  <a:pt x="5115" y="1"/>
                </a:lnTo>
                <a:lnTo>
                  <a:pt x="5115" y="1"/>
                </a:lnTo>
                <a:lnTo>
                  <a:pt x="4920" y="25"/>
                </a:lnTo>
                <a:lnTo>
                  <a:pt x="4725" y="74"/>
                </a:lnTo>
                <a:lnTo>
                  <a:pt x="4554" y="171"/>
                </a:lnTo>
                <a:lnTo>
                  <a:pt x="4384" y="293"/>
                </a:lnTo>
                <a:lnTo>
                  <a:pt x="292" y="4385"/>
                </a:lnTo>
                <a:lnTo>
                  <a:pt x="292" y="4385"/>
                </a:lnTo>
                <a:lnTo>
                  <a:pt x="171" y="4555"/>
                </a:lnTo>
                <a:lnTo>
                  <a:pt x="73" y="4726"/>
                </a:lnTo>
                <a:lnTo>
                  <a:pt x="24" y="4921"/>
                </a:lnTo>
                <a:lnTo>
                  <a:pt x="0" y="5115"/>
                </a:lnTo>
                <a:lnTo>
                  <a:pt x="0" y="11253"/>
                </a:lnTo>
                <a:lnTo>
                  <a:pt x="0" y="11253"/>
                </a:lnTo>
                <a:lnTo>
                  <a:pt x="24" y="11448"/>
                </a:lnTo>
                <a:lnTo>
                  <a:pt x="73" y="11642"/>
                </a:lnTo>
                <a:lnTo>
                  <a:pt x="171" y="11813"/>
                </a:lnTo>
                <a:lnTo>
                  <a:pt x="292" y="11983"/>
                </a:lnTo>
                <a:lnTo>
                  <a:pt x="4384" y="16075"/>
                </a:lnTo>
                <a:lnTo>
                  <a:pt x="4384" y="16075"/>
                </a:lnTo>
                <a:lnTo>
                  <a:pt x="4554" y="16197"/>
                </a:lnTo>
                <a:lnTo>
                  <a:pt x="4725" y="16294"/>
                </a:lnTo>
                <a:lnTo>
                  <a:pt x="4920" y="16343"/>
                </a:lnTo>
                <a:lnTo>
                  <a:pt x="5115" y="16367"/>
                </a:lnTo>
                <a:lnTo>
                  <a:pt x="11252" y="16367"/>
                </a:lnTo>
                <a:lnTo>
                  <a:pt x="11252" y="16367"/>
                </a:lnTo>
                <a:lnTo>
                  <a:pt x="11447" y="16343"/>
                </a:lnTo>
                <a:lnTo>
                  <a:pt x="11642" y="16294"/>
                </a:lnTo>
                <a:lnTo>
                  <a:pt x="11812" y="16197"/>
                </a:lnTo>
                <a:lnTo>
                  <a:pt x="11983" y="16075"/>
                </a:lnTo>
                <a:lnTo>
                  <a:pt x="16074" y="11983"/>
                </a:lnTo>
                <a:lnTo>
                  <a:pt x="16074" y="11983"/>
                </a:lnTo>
                <a:lnTo>
                  <a:pt x="16196" y="11813"/>
                </a:lnTo>
                <a:lnTo>
                  <a:pt x="16294" y="11642"/>
                </a:lnTo>
                <a:lnTo>
                  <a:pt x="16342" y="11448"/>
                </a:lnTo>
                <a:lnTo>
                  <a:pt x="16367" y="11253"/>
                </a:lnTo>
                <a:lnTo>
                  <a:pt x="16367" y="5115"/>
                </a:lnTo>
                <a:lnTo>
                  <a:pt x="16367" y="5115"/>
                </a:lnTo>
                <a:lnTo>
                  <a:pt x="16342" y="4921"/>
                </a:lnTo>
                <a:lnTo>
                  <a:pt x="16294" y="4726"/>
                </a:lnTo>
                <a:lnTo>
                  <a:pt x="16196" y="4555"/>
                </a:lnTo>
                <a:lnTo>
                  <a:pt x="16074" y="4385"/>
                </a:lnTo>
                <a:lnTo>
                  <a:pt x="16074" y="4385"/>
                </a:lnTo>
                <a:close/>
                <a:moveTo>
                  <a:pt x="9864" y="8452"/>
                </a:moveTo>
                <a:lnTo>
                  <a:pt x="11203" y="9792"/>
                </a:lnTo>
                <a:lnTo>
                  <a:pt x="11203" y="9792"/>
                </a:lnTo>
                <a:lnTo>
                  <a:pt x="11252" y="9840"/>
                </a:lnTo>
                <a:lnTo>
                  <a:pt x="11276" y="9913"/>
                </a:lnTo>
                <a:lnTo>
                  <a:pt x="11301" y="10059"/>
                </a:lnTo>
                <a:lnTo>
                  <a:pt x="11276" y="10206"/>
                </a:lnTo>
                <a:lnTo>
                  <a:pt x="11252" y="10279"/>
                </a:lnTo>
                <a:lnTo>
                  <a:pt x="11203" y="10327"/>
                </a:lnTo>
                <a:lnTo>
                  <a:pt x="10327" y="11204"/>
                </a:lnTo>
                <a:lnTo>
                  <a:pt x="10327" y="11204"/>
                </a:lnTo>
                <a:lnTo>
                  <a:pt x="10278" y="11253"/>
                </a:lnTo>
                <a:lnTo>
                  <a:pt x="10205" y="11277"/>
                </a:lnTo>
                <a:lnTo>
                  <a:pt x="10059" y="11302"/>
                </a:lnTo>
                <a:lnTo>
                  <a:pt x="9913" y="11277"/>
                </a:lnTo>
                <a:lnTo>
                  <a:pt x="9840" y="11253"/>
                </a:lnTo>
                <a:lnTo>
                  <a:pt x="9791" y="11204"/>
                </a:lnTo>
                <a:lnTo>
                  <a:pt x="8451" y="9865"/>
                </a:lnTo>
                <a:lnTo>
                  <a:pt x="8451" y="9865"/>
                </a:lnTo>
                <a:lnTo>
                  <a:pt x="8403" y="9816"/>
                </a:lnTo>
                <a:lnTo>
                  <a:pt x="8330" y="9792"/>
                </a:lnTo>
                <a:lnTo>
                  <a:pt x="8183" y="9767"/>
                </a:lnTo>
                <a:lnTo>
                  <a:pt x="8037" y="9792"/>
                </a:lnTo>
                <a:lnTo>
                  <a:pt x="7964" y="9816"/>
                </a:lnTo>
                <a:lnTo>
                  <a:pt x="7915" y="9865"/>
                </a:lnTo>
                <a:lnTo>
                  <a:pt x="6576" y="11204"/>
                </a:lnTo>
                <a:lnTo>
                  <a:pt x="6576" y="11204"/>
                </a:lnTo>
                <a:lnTo>
                  <a:pt x="6527" y="11253"/>
                </a:lnTo>
                <a:lnTo>
                  <a:pt x="6454" y="11277"/>
                </a:lnTo>
                <a:lnTo>
                  <a:pt x="6308" y="11302"/>
                </a:lnTo>
                <a:lnTo>
                  <a:pt x="6162" y="11277"/>
                </a:lnTo>
                <a:lnTo>
                  <a:pt x="6089" y="11253"/>
                </a:lnTo>
                <a:lnTo>
                  <a:pt x="6040" y="11204"/>
                </a:lnTo>
                <a:lnTo>
                  <a:pt x="5163" y="10327"/>
                </a:lnTo>
                <a:lnTo>
                  <a:pt x="5163" y="10327"/>
                </a:lnTo>
                <a:lnTo>
                  <a:pt x="5115" y="10279"/>
                </a:lnTo>
                <a:lnTo>
                  <a:pt x="5090" y="10206"/>
                </a:lnTo>
                <a:lnTo>
                  <a:pt x="5066" y="10059"/>
                </a:lnTo>
                <a:lnTo>
                  <a:pt x="5090" y="9913"/>
                </a:lnTo>
                <a:lnTo>
                  <a:pt x="5115" y="9840"/>
                </a:lnTo>
                <a:lnTo>
                  <a:pt x="5163" y="9792"/>
                </a:lnTo>
                <a:lnTo>
                  <a:pt x="6503" y="8452"/>
                </a:lnTo>
                <a:lnTo>
                  <a:pt x="6503" y="8452"/>
                </a:lnTo>
                <a:lnTo>
                  <a:pt x="6552" y="8403"/>
                </a:lnTo>
                <a:lnTo>
                  <a:pt x="6576" y="8330"/>
                </a:lnTo>
                <a:lnTo>
                  <a:pt x="6600" y="8184"/>
                </a:lnTo>
                <a:lnTo>
                  <a:pt x="6576" y="8038"/>
                </a:lnTo>
                <a:lnTo>
                  <a:pt x="6552" y="7965"/>
                </a:lnTo>
                <a:lnTo>
                  <a:pt x="6503" y="7916"/>
                </a:lnTo>
                <a:lnTo>
                  <a:pt x="5163" y="6577"/>
                </a:lnTo>
                <a:lnTo>
                  <a:pt x="5163" y="6577"/>
                </a:lnTo>
                <a:lnTo>
                  <a:pt x="5115" y="6528"/>
                </a:lnTo>
                <a:lnTo>
                  <a:pt x="5090" y="6455"/>
                </a:lnTo>
                <a:lnTo>
                  <a:pt x="5066" y="6309"/>
                </a:lnTo>
                <a:lnTo>
                  <a:pt x="5090" y="6163"/>
                </a:lnTo>
                <a:lnTo>
                  <a:pt x="5115" y="6090"/>
                </a:lnTo>
                <a:lnTo>
                  <a:pt x="5163" y="6041"/>
                </a:lnTo>
                <a:lnTo>
                  <a:pt x="6040" y="5164"/>
                </a:lnTo>
                <a:lnTo>
                  <a:pt x="6040" y="5164"/>
                </a:lnTo>
                <a:lnTo>
                  <a:pt x="6089" y="5115"/>
                </a:lnTo>
                <a:lnTo>
                  <a:pt x="6162" y="5091"/>
                </a:lnTo>
                <a:lnTo>
                  <a:pt x="6308" y="5067"/>
                </a:lnTo>
                <a:lnTo>
                  <a:pt x="6454" y="5091"/>
                </a:lnTo>
                <a:lnTo>
                  <a:pt x="6527" y="5115"/>
                </a:lnTo>
                <a:lnTo>
                  <a:pt x="6576" y="5164"/>
                </a:lnTo>
                <a:lnTo>
                  <a:pt x="7915" y="6504"/>
                </a:lnTo>
                <a:lnTo>
                  <a:pt x="7915" y="6504"/>
                </a:lnTo>
                <a:lnTo>
                  <a:pt x="7964" y="6552"/>
                </a:lnTo>
                <a:lnTo>
                  <a:pt x="8037" y="6577"/>
                </a:lnTo>
                <a:lnTo>
                  <a:pt x="8183" y="6601"/>
                </a:lnTo>
                <a:lnTo>
                  <a:pt x="8330" y="6577"/>
                </a:lnTo>
                <a:lnTo>
                  <a:pt x="8403" y="6552"/>
                </a:lnTo>
                <a:lnTo>
                  <a:pt x="8451" y="6504"/>
                </a:lnTo>
                <a:lnTo>
                  <a:pt x="9791" y="5164"/>
                </a:lnTo>
                <a:lnTo>
                  <a:pt x="9791" y="5164"/>
                </a:lnTo>
                <a:lnTo>
                  <a:pt x="9840" y="5115"/>
                </a:lnTo>
                <a:lnTo>
                  <a:pt x="9913" y="5091"/>
                </a:lnTo>
                <a:lnTo>
                  <a:pt x="10059" y="5067"/>
                </a:lnTo>
                <a:lnTo>
                  <a:pt x="10205" y="5091"/>
                </a:lnTo>
                <a:lnTo>
                  <a:pt x="10278" y="5115"/>
                </a:lnTo>
                <a:lnTo>
                  <a:pt x="10327" y="5164"/>
                </a:lnTo>
                <a:lnTo>
                  <a:pt x="11203" y="6041"/>
                </a:lnTo>
                <a:lnTo>
                  <a:pt x="11203" y="6041"/>
                </a:lnTo>
                <a:lnTo>
                  <a:pt x="11252" y="6090"/>
                </a:lnTo>
                <a:lnTo>
                  <a:pt x="11276" y="6163"/>
                </a:lnTo>
                <a:lnTo>
                  <a:pt x="11301" y="6309"/>
                </a:lnTo>
                <a:lnTo>
                  <a:pt x="11276" y="6455"/>
                </a:lnTo>
                <a:lnTo>
                  <a:pt x="11252" y="6528"/>
                </a:lnTo>
                <a:lnTo>
                  <a:pt x="11203" y="6577"/>
                </a:lnTo>
                <a:lnTo>
                  <a:pt x="9864" y="7916"/>
                </a:lnTo>
                <a:lnTo>
                  <a:pt x="9864" y="7916"/>
                </a:lnTo>
                <a:lnTo>
                  <a:pt x="9815" y="7965"/>
                </a:lnTo>
                <a:lnTo>
                  <a:pt x="9791" y="8038"/>
                </a:lnTo>
                <a:lnTo>
                  <a:pt x="9766" y="8184"/>
                </a:lnTo>
                <a:lnTo>
                  <a:pt x="9791" y="8330"/>
                </a:lnTo>
                <a:lnTo>
                  <a:pt x="9815" y="8403"/>
                </a:lnTo>
                <a:lnTo>
                  <a:pt x="9864" y="8452"/>
                </a:lnTo>
                <a:lnTo>
                  <a:pt x="9864" y="8452"/>
                </a:lnTo>
                <a:close/>
              </a:path>
            </a:pathLst>
          </a:custGeom>
          <a:noFill/>
          <a:ln w="12175" cap="rnd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50" tIns="68550" rIns="68550" bIns="6855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" name="Google Shape;278;p9">
            <a:extLst>
              <a:ext uri="{FF2B5EF4-FFF2-40B4-BE49-F238E27FC236}">
                <a16:creationId xmlns:a16="http://schemas.microsoft.com/office/drawing/2014/main" id="{61E55533-50B0-40C3-9FB7-77FFAE397ABB}"/>
              </a:ext>
            </a:extLst>
          </p:cNvPr>
          <p:cNvSpPr txBox="1"/>
          <p:nvPr/>
        </p:nvSpPr>
        <p:spPr>
          <a:xfrm>
            <a:off x="4304502" y="4848636"/>
            <a:ext cx="4839498" cy="2615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4292D"/>
              </a:buClr>
              <a:buSzPts val="1400"/>
              <a:buFont typeface="Arial"/>
              <a:buNone/>
            </a:pPr>
            <a:r>
              <a:rPr lang="cs-CZ" sz="1100" i="1" dirty="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rPr>
              <a:t>Návrhy, které nedostaly žádný hlas, jsou řazeny abecedně.</a:t>
            </a:r>
            <a:endParaRPr sz="1100" b="0" i="1" u="none" strike="noStrike" cap="none" dirty="0">
              <a:solidFill>
                <a:schemeClr val="accent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15037977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Obrázek 18" descr="Obsah obrázku text&#10;&#10;Popis byl vytvořen automaticky">
            <a:extLst>
              <a:ext uri="{FF2B5EF4-FFF2-40B4-BE49-F238E27FC236}">
                <a16:creationId xmlns:a16="http://schemas.microsoft.com/office/drawing/2014/main" id="{B7657B32-10E1-4BB7-8500-7B5F6241299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30258" y="1697781"/>
            <a:ext cx="2492214" cy="17377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Obrázek 11" descr="Obsah obrázku text, interiér, osoba&#10;&#10;Popis byl vytvořen automaticky">
            <a:extLst>
              <a:ext uri="{FF2B5EF4-FFF2-40B4-BE49-F238E27FC236}">
                <a16:creationId xmlns:a16="http://schemas.microsoft.com/office/drawing/2014/main" id="{9D09488A-DBF3-4E74-A5D2-07209ABE30D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5988" y="3501432"/>
            <a:ext cx="2496484" cy="16410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Obrázek 12" descr="Obsah obrázku patro, interiér, lidé&#10;&#10;Popis byl vytvořen automaticky">
            <a:extLst>
              <a:ext uri="{FF2B5EF4-FFF2-40B4-BE49-F238E27FC236}">
                <a16:creationId xmlns:a16="http://schemas.microsoft.com/office/drawing/2014/main" id="{C8F46C7B-F160-495F-9E35-2A3BFC0B82B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47516" y="-9172"/>
            <a:ext cx="2496484" cy="16410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07" name="Google Shape;207;g1d862e6e4b1_0_6"/>
          <p:cNvSpPr txBox="1">
            <a:spLocks noGrp="1"/>
          </p:cNvSpPr>
          <p:nvPr>
            <p:ph type="sldNum" idx="12"/>
          </p:nvPr>
        </p:nvSpPr>
        <p:spPr>
          <a:xfrm>
            <a:off x="-73" y="4"/>
            <a:ext cx="669600" cy="114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68400" tIns="68400" rIns="68400" bIns="68400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</a:pPr>
            <a:fld id="{00000000-1234-1234-1234-123412341234}" type="slidenum">
              <a:rPr lang="en-US"/>
              <a:t>12</a:t>
            </a:fld>
            <a:endParaRPr/>
          </a:p>
        </p:txBody>
      </p:sp>
      <p:sp>
        <p:nvSpPr>
          <p:cNvPr id="208" name="Google Shape;208;g1d862e6e4b1_0_6"/>
          <p:cNvSpPr txBox="1">
            <a:spLocks noGrp="1"/>
          </p:cNvSpPr>
          <p:nvPr>
            <p:ph type="body" idx="1"/>
          </p:nvPr>
        </p:nvSpPr>
        <p:spPr>
          <a:xfrm>
            <a:off x="1791745" y="1164000"/>
            <a:ext cx="6041855" cy="3879273"/>
          </a:xfrm>
          <a:prstGeom prst="rect">
            <a:avLst/>
          </a:prstGeom>
          <a:solidFill>
            <a:schemeClr val="bg1">
              <a:lumMod val="85000"/>
              <a:alpha val="50000"/>
            </a:schemeClr>
          </a:solidFill>
          <a:ln>
            <a:noFill/>
          </a:ln>
        </p:spPr>
        <p:txBody>
          <a:bodyPr spcFirstLastPara="1" wrap="square" lIns="68400" tIns="68400" rIns="68400" bIns="68400" anchor="t" anchorCtr="0">
            <a:normAutofit fontScale="55000" lnSpcReduction="20000"/>
          </a:bodyPr>
          <a:lstStyle/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cs-CZ" sz="1800" b="1" dirty="0"/>
              <a:t>Pořádání kulturních, sportovních a společenských akcí (silně rezonovalo pódium )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cs-CZ" sz="1800" b="1" dirty="0"/>
              <a:t>Mít se kde potkat - dobré restaurace  a kavárny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cs-CZ" sz="1800" b="1" dirty="0"/>
              <a:t>Rozšíření klidové zóny uzavřením střední ulice náměstí, možnost zahrádek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cs-CZ" sz="1800" b="1" dirty="0"/>
              <a:t>Rozšíření chodníků - bude třeba omezit parkování</a:t>
            </a:r>
            <a:br>
              <a:rPr lang="cs-CZ" sz="1800" b="1" dirty="0"/>
            </a:br>
            <a:endParaRPr lang="cs-CZ" sz="1800" b="1" dirty="0"/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cs-CZ" sz="1800" b="1" dirty="0"/>
              <a:t>Mít radost z pohledu na náměstí  - např. díky barevným květinám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cs-CZ" sz="1800" b="1" dirty="0"/>
              <a:t>Nalézt zde osvěžení - oživení zeleně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cs-CZ" sz="1800" b="1" dirty="0"/>
              <a:t>Mít radost z pohledu na náměstí – např. moderní umění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cs-CZ" sz="1800" b="1" dirty="0"/>
              <a:t>Odpočinout si tu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cs-CZ" sz="1800" b="1" dirty="0"/>
              <a:t>Trávit tu čas i večer - večerní akce, otevřené podniky</a:t>
            </a:r>
            <a:br>
              <a:rPr lang="cs-CZ" sz="1800" b="1" dirty="0"/>
            </a:br>
            <a:endParaRPr lang="cs-CZ" sz="1800" b="1" dirty="0"/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cs-CZ" sz="1800" dirty="0"/>
              <a:t>Mít si kde hrát s dětmi - vylepšení hřiště u radnice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cs-CZ" sz="1800" dirty="0"/>
              <a:t>Mít tu moderní budovu - např místo parčíku vedle radnice (tahák i pro turisty)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cs-CZ" sz="1800" dirty="0"/>
              <a:t>Nakupovat s radostí - pestrá nabídka atraktivních obchodů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cs-CZ" sz="1800" dirty="0"/>
              <a:t>Nalézt zde osvěžení - vodní prvek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cs-CZ" sz="1800" dirty="0"/>
              <a:t>Naučná (historická, vzdělávací, pátrací) hra na náměstí (aplikace)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cs-CZ" sz="1800" dirty="0"/>
              <a:t>Provádět návštěvu hezkým centrem</a:t>
            </a:r>
          </a:p>
        </p:txBody>
      </p:sp>
      <p:sp>
        <p:nvSpPr>
          <p:cNvPr id="209" name="Google Shape;209;g1d862e6e4b1_0_6"/>
          <p:cNvSpPr txBox="1">
            <a:spLocks noGrp="1"/>
          </p:cNvSpPr>
          <p:nvPr>
            <p:ph type="title"/>
          </p:nvPr>
        </p:nvSpPr>
        <p:spPr>
          <a:xfrm>
            <a:off x="864000" y="0"/>
            <a:ext cx="8064000" cy="11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400" tIns="68400" rIns="68400" bIns="68400" anchor="b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pl-PL" dirty="0" smtClean="0"/>
              <a:t>Cílové aktivity pro náměstí</a:t>
            </a:r>
            <a:endParaRPr lang="pl-PL" dirty="0"/>
          </a:p>
        </p:txBody>
      </p:sp>
      <p:sp>
        <p:nvSpPr>
          <p:cNvPr id="15" name="Google Shape;208;g1d862e6e4b1_0_6">
            <a:extLst>
              <a:ext uri="{FF2B5EF4-FFF2-40B4-BE49-F238E27FC236}">
                <a16:creationId xmlns:a16="http://schemas.microsoft.com/office/drawing/2014/main" id="{24E5B20D-14CA-41A9-AC66-78340388EDAD}"/>
              </a:ext>
            </a:extLst>
          </p:cNvPr>
          <p:cNvSpPr txBox="1">
            <a:spLocks/>
          </p:cNvSpPr>
          <p:nvPr/>
        </p:nvSpPr>
        <p:spPr>
          <a:xfrm>
            <a:off x="1031609" y="1164000"/>
            <a:ext cx="831113" cy="374072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68400" tIns="68400" rIns="68400" bIns="68400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Georgia"/>
              <a:buChar char="●"/>
              <a:defRPr sz="2000" b="0" i="0" u="none" strike="noStrike" cap="none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Georgia"/>
              <a:buChar char="o"/>
              <a:defRPr sz="1800" b="0" i="0" u="none" strike="noStrike" cap="none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Georgia"/>
              <a:buChar char="•"/>
              <a:defRPr sz="1600" b="0" i="0" u="none" strike="noStrike" cap="none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1828800" marR="0" lvl="3" indent="-295275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5"/>
              </a:buClr>
              <a:buSzPts val="1050"/>
              <a:buFont typeface="Georgia"/>
              <a:buChar char="•"/>
              <a:defRPr sz="1050" b="0" i="0" u="none" strike="noStrike" cap="none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Georgia"/>
              <a:buChar char="•"/>
              <a:defRPr sz="1050" b="0" i="0" u="none" strike="noStrike" cap="none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Georgia"/>
              <a:buNone/>
              <a:defRPr sz="1050" b="0" i="0" u="none" strike="noStrike" cap="none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Georgia"/>
              <a:buNone/>
              <a:defRPr sz="1050" b="0" i="0" u="none" strike="noStrike" cap="none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Georgia"/>
              <a:buNone/>
              <a:defRPr sz="1050" b="0" i="0" u="none" strike="noStrike" cap="none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Georgia"/>
              <a:buNone/>
              <a:defRPr sz="1050" b="0" i="0" u="none" strike="noStrike" cap="none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pPr marL="101600" indent="0">
              <a:lnSpc>
                <a:spcPct val="90000"/>
              </a:lnSpc>
              <a:spcBef>
                <a:spcPts val="600"/>
              </a:spcBef>
              <a:buNone/>
            </a:pPr>
            <a:r>
              <a:rPr lang="cs-CZ" sz="1000" b="1" dirty="0"/>
              <a:t>6 hlasů</a:t>
            </a:r>
          </a:p>
          <a:p>
            <a:pPr marL="101600" indent="0">
              <a:lnSpc>
                <a:spcPct val="90000"/>
              </a:lnSpc>
              <a:spcBef>
                <a:spcPts val="600"/>
              </a:spcBef>
              <a:buNone/>
            </a:pPr>
            <a:r>
              <a:rPr lang="cs-CZ" sz="1000" b="1" dirty="0"/>
              <a:t>5 hlasů</a:t>
            </a:r>
          </a:p>
          <a:p>
            <a:pPr marL="101600" indent="0">
              <a:lnSpc>
                <a:spcPct val="90000"/>
              </a:lnSpc>
              <a:spcBef>
                <a:spcPts val="600"/>
              </a:spcBef>
              <a:buNone/>
            </a:pPr>
            <a:r>
              <a:rPr lang="cs-CZ" sz="1000" b="1" dirty="0"/>
              <a:t>5 hlasů</a:t>
            </a:r>
          </a:p>
          <a:p>
            <a:pPr marL="101600" indent="0">
              <a:lnSpc>
                <a:spcPct val="90000"/>
              </a:lnSpc>
              <a:spcBef>
                <a:spcPts val="600"/>
              </a:spcBef>
              <a:buNone/>
            </a:pPr>
            <a:r>
              <a:rPr lang="cs-CZ" sz="1000" b="1" dirty="0"/>
              <a:t>4 hlasy</a:t>
            </a:r>
          </a:p>
          <a:p>
            <a:pPr marL="101600" indent="0">
              <a:lnSpc>
                <a:spcPct val="90000"/>
              </a:lnSpc>
              <a:spcBef>
                <a:spcPts val="600"/>
              </a:spcBef>
              <a:buNone/>
            </a:pPr>
            <a:endParaRPr lang="cs-CZ" sz="1000" b="1" dirty="0"/>
          </a:p>
          <a:p>
            <a:pPr marL="101600" indent="0">
              <a:lnSpc>
                <a:spcPct val="90000"/>
              </a:lnSpc>
              <a:spcBef>
                <a:spcPts val="600"/>
              </a:spcBef>
              <a:buNone/>
            </a:pPr>
            <a:r>
              <a:rPr lang="cs-CZ" sz="1000" b="1" dirty="0"/>
              <a:t>3 hlasy</a:t>
            </a:r>
          </a:p>
          <a:p>
            <a:pPr marL="101600" indent="0">
              <a:lnSpc>
                <a:spcPct val="90000"/>
              </a:lnSpc>
              <a:spcBef>
                <a:spcPts val="600"/>
              </a:spcBef>
              <a:buNone/>
            </a:pPr>
            <a:r>
              <a:rPr lang="cs-CZ" sz="1000" b="1" dirty="0"/>
              <a:t>2 hlasy</a:t>
            </a:r>
          </a:p>
          <a:p>
            <a:pPr marL="101600" indent="0">
              <a:lnSpc>
                <a:spcPct val="90000"/>
              </a:lnSpc>
              <a:spcBef>
                <a:spcPts val="600"/>
              </a:spcBef>
              <a:buNone/>
            </a:pPr>
            <a:r>
              <a:rPr lang="cs-CZ" sz="1000" b="1" dirty="0"/>
              <a:t>1 hlas</a:t>
            </a:r>
          </a:p>
          <a:p>
            <a:pPr marL="101600" indent="0">
              <a:lnSpc>
                <a:spcPct val="90000"/>
              </a:lnSpc>
              <a:spcBef>
                <a:spcPts val="600"/>
              </a:spcBef>
              <a:buNone/>
            </a:pPr>
            <a:r>
              <a:rPr lang="cs-CZ" sz="1000" b="1" dirty="0"/>
              <a:t>1 hlas</a:t>
            </a:r>
          </a:p>
          <a:p>
            <a:pPr marL="101600" indent="0">
              <a:lnSpc>
                <a:spcPct val="90000"/>
              </a:lnSpc>
              <a:spcBef>
                <a:spcPts val="600"/>
              </a:spcBef>
              <a:buNone/>
            </a:pPr>
            <a:r>
              <a:rPr lang="cs-CZ" sz="1000" b="1" dirty="0"/>
              <a:t>1 hlas</a:t>
            </a:r>
          </a:p>
          <a:p>
            <a:pPr marL="101600" indent="0">
              <a:lnSpc>
                <a:spcPct val="90000"/>
              </a:lnSpc>
              <a:spcBef>
                <a:spcPts val="600"/>
              </a:spcBef>
              <a:buNone/>
            </a:pPr>
            <a:endParaRPr lang="cs-CZ" sz="1000" b="1" dirty="0"/>
          </a:p>
          <a:p>
            <a:pPr marL="101600" indent="0">
              <a:lnSpc>
                <a:spcPct val="90000"/>
              </a:lnSpc>
              <a:spcBef>
                <a:spcPts val="600"/>
              </a:spcBef>
              <a:buNone/>
            </a:pPr>
            <a:endParaRPr lang="cs-CZ" sz="1000" b="1" dirty="0"/>
          </a:p>
          <a:p>
            <a:pPr marL="101600" indent="0">
              <a:lnSpc>
                <a:spcPct val="110000"/>
              </a:lnSpc>
              <a:spcBef>
                <a:spcPts val="600"/>
              </a:spcBef>
              <a:buNone/>
            </a:pPr>
            <a:endParaRPr lang="cs-CZ" sz="1100" b="1" dirty="0"/>
          </a:p>
          <a:p>
            <a:pPr marL="101600" indent="0">
              <a:lnSpc>
                <a:spcPct val="110000"/>
              </a:lnSpc>
              <a:spcBef>
                <a:spcPts val="600"/>
              </a:spcBef>
              <a:buNone/>
            </a:pPr>
            <a:endParaRPr lang="cs-CZ" sz="1100" b="1" dirty="0"/>
          </a:p>
          <a:p>
            <a:pPr marL="101600" indent="0">
              <a:lnSpc>
                <a:spcPct val="120000"/>
              </a:lnSpc>
              <a:spcBef>
                <a:spcPts val="600"/>
              </a:spcBef>
              <a:buNone/>
            </a:pPr>
            <a:endParaRPr lang="cs-CZ" sz="1400" dirty="0"/>
          </a:p>
        </p:txBody>
      </p:sp>
      <p:sp>
        <p:nvSpPr>
          <p:cNvPr id="16" name="Google Shape;278;p9">
            <a:extLst>
              <a:ext uri="{FF2B5EF4-FFF2-40B4-BE49-F238E27FC236}">
                <a16:creationId xmlns:a16="http://schemas.microsoft.com/office/drawing/2014/main" id="{FB653650-7BBB-43FD-B64C-31C4EC70AB3C}"/>
              </a:ext>
            </a:extLst>
          </p:cNvPr>
          <p:cNvSpPr txBox="1"/>
          <p:nvPr/>
        </p:nvSpPr>
        <p:spPr>
          <a:xfrm>
            <a:off x="0" y="1368627"/>
            <a:ext cx="1100307" cy="7078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4292D"/>
              </a:buClr>
              <a:buSzPts val="1400"/>
              <a:buFont typeface="Arial"/>
              <a:buNone/>
            </a:pPr>
            <a:r>
              <a:rPr lang="cs-CZ" sz="2000" dirty="0">
                <a:solidFill>
                  <a:schemeClr val="accent1"/>
                </a:solidFill>
                <a:latin typeface="Proxima Nova Extrabold"/>
                <a:sym typeface="Georgia"/>
              </a:rPr>
              <a:t>1.-3. </a:t>
            </a:r>
            <a:br>
              <a:rPr lang="cs-CZ" sz="2000" dirty="0">
                <a:solidFill>
                  <a:schemeClr val="accent1"/>
                </a:solidFill>
                <a:latin typeface="Proxima Nova Extrabold"/>
                <a:sym typeface="Georgia"/>
              </a:rPr>
            </a:br>
            <a:r>
              <a:rPr lang="cs-CZ" sz="2000" dirty="0">
                <a:solidFill>
                  <a:schemeClr val="accent1"/>
                </a:solidFill>
                <a:latin typeface="Proxima Nova Extrabold"/>
                <a:sym typeface="Georgia"/>
              </a:rPr>
              <a:t>místo</a:t>
            </a:r>
            <a:endParaRPr sz="2000" dirty="0">
              <a:solidFill>
                <a:schemeClr val="accent1"/>
              </a:solidFill>
              <a:latin typeface="Proxima Nova Extrabold"/>
              <a:sym typeface="Georgia"/>
            </a:endParaRPr>
          </a:p>
        </p:txBody>
      </p:sp>
      <p:cxnSp>
        <p:nvCxnSpPr>
          <p:cNvPr id="17" name="Přímá spojnice 16">
            <a:extLst>
              <a:ext uri="{FF2B5EF4-FFF2-40B4-BE49-F238E27FC236}">
                <a16:creationId xmlns:a16="http://schemas.microsoft.com/office/drawing/2014/main" id="{D2C75808-9269-47D1-81CA-AC6B3F28EB52}"/>
              </a:ext>
            </a:extLst>
          </p:cNvPr>
          <p:cNvCxnSpPr>
            <a:cxnSpLocks/>
          </p:cNvCxnSpPr>
          <p:nvPr/>
        </p:nvCxnSpPr>
        <p:spPr>
          <a:xfrm flipV="1">
            <a:off x="113255" y="2276169"/>
            <a:ext cx="7683612" cy="14781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Přímá spojnice 17">
            <a:extLst>
              <a:ext uri="{FF2B5EF4-FFF2-40B4-BE49-F238E27FC236}">
                <a16:creationId xmlns:a16="http://schemas.microsoft.com/office/drawing/2014/main" id="{776926EE-557F-48A6-9E56-2859B319139D}"/>
              </a:ext>
            </a:extLst>
          </p:cNvPr>
          <p:cNvCxnSpPr>
            <a:cxnSpLocks/>
          </p:cNvCxnSpPr>
          <p:nvPr/>
        </p:nvCxnSpPr>
        <p:spPr>
          <a:xfrm flipV="1">
            <a:off x="77936" y="3520481"/>
            <a:ext cx="7731041" cy="3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Google Shape;278;p9">
            <a:extLst>
              <a:ext uri="{FF2B5EF4-FFF2-40B4-BE49-F238E27FC236}">
                <a16:creationId xmlns:a16="http://schemas.microsoft.com/office/drawing/2014/main" id="{7CB68236-77E7-4293-9489-0FF63F106405}"/>
              </a:ext>
            </a:extLst>
          </p:cNvPr>
          <p:cNvSpPr txBox="1"/>
          <p:nvPr/>
        </p:nvSpPr>
        <p:spPr>
          <a:xfrm>
            <a:off x="0" y="2531238"/>
            <a:ext cx="1100307" cy="7386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4292D"/>
              </a:buClr>
              <a:buSzPts val="1400"/>
              <a:buFont typeface="Arial"/>
              <a:buNone/>
            </a:pPr>
            <a:r>
              <a:rPr lang="cs-CZ" dirty="0">
                <a:solidFill>
                  <a:schemeClr val="accent1"/>
                </a:solidFill>
                <a:latin typeface="Proxima Nova Extrabold"/>
                <a:sym typeface="Georgia"/>
              </a:rPr>
              <a:t>Další úspěšné návrhy</a:t>
            </a:r>
            <a:endParaRPr dirty="0">
              <a:solidFill>
                <a:schemeClr val="accent1"/>
              </a:solidFill>
              <a:latin typeface="Proxima Nova Extrabold"/>
              <a:sym typeface="Georgia"/>
            </a:endParaRPr>
          </a:p>
        </p:txBody>
      </p:sp>
      <p:sp>
        <p:nvSpPr>
          <p:cNvPr id="21" name="Google Shape;278;p9">
            <a:extLst>
              <a:ext uri="{FF2B5EF4-FFF2-40B4-BE49-F238E27FC236}">
                <a16:creationId xmlns:a16="http://schemas.microsoft.com/office/drawing/2014/main" id="{B4FF2465-C1BE-4E70-A9A9-77EF86679EF1}"/>
              </a:ext>
            </a:extLst>
          </p:cNvPr>
          <p:cNvSpPr txBox="1"/>
          <p:nvPr/>
        </p:nvSpPr>
        <p:spPr>
          <a:xfrm>
            <a:off x="0" y="3997181"/>
            <a:ext cx="1100307" cy="4308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4292D"/>
              </a:buClr>
              <a:buSzPts val="1400"/>
              <a:buFont typeface="Arial"/>
              <a:buNone/>
            </a:pPr>
            <a:r>
              <a:rPr lang="cs-CZ" sz="1100" dirty="0">
                <a:solidFill>
                  <a:schemeClr val="accent1"/>
                </a:solidFill>
                <a:latin typeface="Proxima Nova Extrabold"/>
                <a:sym typeface="Georgia"/>
              </a:rPr>
              <a:t>Méně důležité návrhy</a:t>
            </a:r>
            <a:endParaRPr sz="1100" dirty="0">
              <a:solidFill>
                <a:schemeClr val="accent1"/>
              </a:solidFill>
              <a:latin typeface="Proxima Nova Extrabold"/>
              <a:sym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21216720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Setkání s farníky římskokatolické </a:t>
            </a:r>
            <a:r>
              <a:rPr lang="cs-CZ" dirty="0" smtClean="0"/>
              <a:t>církve</a:t>
            </a:r>
            <a:endParaRPr lang="cs-CZ" dirty="0"/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idx="4294967295"/>
          </p:nvPr>
        </p:nvSpPr>
        <p:spPr>
          <a:xfrm>
            <a:off x="0" y="0"/>
            <a:ext cx="669925" cy="1139825"/>
          </a:xfrm>
        </p:spPr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307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pro text 4"/>
          <p:cNvSpPr>
            <a:spLocks noGrp="1"/>
          </p:cNvSpPr>
          <p:nvPr>
            <p:ph type="body" idx="1"/>
          </p:nvPr>
        </p:nvSpPr>
        <p:spPr>
          <a:solidFill>
            <a:srgbClr val="DDDDDD">
              <a:alpha val="50196"/>
            </a:srgbClr>
          </a:solidFill>
        </p:spPr>
        <p:txBody>
          <a:bodyPr>
            <a:normAutofit fontScale="55000" lnSpcReduction="20000"/>
          </a:bodyPr>
          <a:lstStyle/>
          <a:p>
            <a:r>
              <a:rPr lang="cs-CZ" dirty="0" smtClean="0"/>
              <a:t>Plánovací </a:t>
            </a:r>
            <a:r>
              <a:rPr lang="cs-CZ" dirty="0"/>
              <a:t>setkání </a:t>
            </a:r>
            <a:r>
              <a:rPr lang="cs-CZ" dirty="0" smtClean="0"/>
              <a:t>pro farníky Římskokatolické církve</a:t>
            </a:r>
            <a:endParaRPr lang="cs-CZ" dirty="0"/>
          </a:p>
        </p:txBody>
      </p:sp>
      <p:sp>
        <p:nvSpPr>
          <p:cNvPr id="6" name="Zástupný symbol pro text 5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cs-CZ" dirty="0" smtClean="0">
                <a:latin typeface="Georgia" panose="02040502050405020303" pitchFamily="18" charset="0"/>
                <a:ea typeface="Proxima Nova Extrabold"/>
                <a:cs typeface="Proxima Nova Extrabold"/>
                <a:sym typeface="Proxima Nova Extrabold"/>
              </a:rPr>
              <a:t>14. </a:t>
            </a:r>
            <a:r>
              <a:rPr lang="cs-CZ" dirty="0">
                <a:latin typeface="Georgia" panose="02040502050405020303" pitchFamily="18" charset="0"/>
                <a:ea typeface="Proxima Nova Extrabold"/>
                <a:cs typeface="Proxima Nova Extrabold"/>
                <a:sym typeface="Proxima Nova Extrabold"/>
              </a:rPr>
              <a:t>2</a:t>
            </a:r>
            <a:r>
              <a:rPr lang="cs-CZ" dirty="0" smtClean="0">
                <a:latin typeface="Georgia" panose="02040502050405020303" pitchFamily="18" charset="0"/>
                <a:ea typeface="Proxima Nova Extrabold"/>
                <a:cs typeface="Proxima Nova Extrabold"/>
                <a:sym typeface="Proxima Nova Extrabold"/>
              </a:rPr>
              <a:t>. 2023, </a:t>
            </a:r>
            <a:r>
              <a:rPr lang="cs-CZ" dirty="0" smtClean="0">
                <a:latin typeface="Georgia" panose="02040502050405020303" pitchFamily="18" charset="0"/>
              </a:rPr>
              <a:t>14 účastníků</a:t>
            </a:r>
          </a:p>
          <a:p>
            <a:pPr marL="114300" indent="0">
              <a:buNone/>
            </a:pPr>
            <a:endParaRPr lang="cs-CZ" dirty="0">
              <a:latin typeface="Georgia" panose="02040502050405020303" pitchFamily="18" charset="0"/>
            </a:endParaRPr>
          </a:p>
          <a:p>
            <a:r>
              <a:rPr lang="cs-CZ" dirty="0" smtClean="0">
                <a:latin typeface="Georgia" panose="02040502050405020303" pitchFamily="18" charset="0"/>
                <a:ea typeface="Proxima Nova Extrabold"/>
                <a:cs typeface="Proxima Nova Extrabold"/>
                <a:sym typeface="Proxima Nova Extrabold"/>
              </a:rPr>
              <a:t>Cílem setkání bylo prezentovat záměr města zorganizovat architektonickou soutěž a dát členům církve vyjádřit se k současnosti i budoucnosti náměstí.</a:t>
            </a:r>
          </a:p>
          <a:p>
            <a:endParaRPr lang="cs-CZ" dirty="0">
              <a:latin typeface="Georgia" panose="02040502050405020303" pitchFamily="18" charset="0"/>
              <a:ea typeface="Proxima Nova Extrabold"/>
              <a:cs typeface="Proxima Nova Extrabold"/>
              <a:sym typeface="Proxima Nova Extrabold"/>
            </a:endParaRPr>
          </a:p>
          <a:p>
            <a:endParaRPr lang="cs-CZ" dirty="0" smtClean="0">
              <a:latin typeface="Georgia" panose="02040502050405020303" pitchFamily="18" charset="0"/>
              <a:ea typeface="Proxima Nova Extrabold"/>
              <a:cs typeface="Proxima Nova Extrabold"/>
              <a:sym typeface="Proxima Nova Extrabold"/>
            </a:endParaRPr>
          </a:p>
          <a:p>
            <a:pPr marL="114300" indent="0">
              <a:buNone/>
            </a:pPr>
            <a:endParaRPr lang="cs-CZ" dirty="0" smtClean="0">
              <a:latin typeface="Georgia" panose="02040502050405020303" pitchFamily="18" charset="0"/>
              <a:ea typeface="Proxima Nova Extrabold"/>
              <a:cs typeface="Proxima Nova Extrabold"/>
              <a:sym typeface="Proxima Nova Extrabold"/>
            </a:endParaRPr>
          </a:p>
          <a:p>
            <a:endParaRPr lang="cs-CZ" dirty="0" smtClean="0">
              <a:latin typeface="Georgia" panose="02040502050405020303" pitchFamily="18" charset="0"/>
              <a:ea typeface="Proxima Nova Extrabold"/>
              <a:cs typeface="Proxima Nova Extrabold"/>
              <a:sym typeface="Proxima Nova Extrabold"/>
            </a:endParaRPr>
          </a:p>
          <a:p>
            <a:endParaRPr lang="cs-CZ" dirty="0">
              <a:latin typeface="Georgia" panose="02040502050405020303" pitchFamily="18" charset="0"/>
              <a:ea typeface="Proxima Nova Extrabold"/>
              <a:cs typeface="Proxima Nova Extrabold"/>
              <a:sym typeface="Proxima Nova Extrabold"/>
            </a:endParaRPr>
          </a:p>
          <a:p>
            <a:pPr marL="114300" indent="0">
              <a:buNone/>
            </a:pPr>
            <a:endParaRPr lang="cs-CZ" dirty="0"/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idx="12"/>
          </p:nvPr>
        </p:nvSpPr>
        <p:spPr>
          <a:solidFill>
            <a:schemeClr val="accent5"/>
          </a:solidFill>
        </p:spPr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9578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15</a:t>
            </a:fld>
            <a:endParaRPr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69526" y="1455419"/>
            <a:ext cx="7781054" cy="3627121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cs-CZ" i="1" dirty="0" smtClean="0"/>
              <a:t>„</a:t>
            </a:r>
            <a:r>
              <a:rPr lang="cs-CZ" b="1" i="1" dirty="0" err="1"/>
              <a:t>zpobytnit</a:t>
            </a:r>
            <a:r>
              <a:rPr lang="cs-CZ" b="1" i="1" dirty="0"/>
              <a:t>“ přilehlé okolí kostela</a:t>
            </a:r>
            <a:r>
              <a:rPr lang="cs-CZ" i="1" dirty="0"/>
              <a:t>, aby tam mohli posedět. </a:t>
            </a:r>
            <a:endParaRPr lang="cs-CZ" i="1" dirty="0" smtClean="0"/>
          </a:p>
          <a:p>
            <a:pPr marL="101600" lvl="0" indent="0">
              <a:buNone/>
            </a:pPr>
            <a:endParaRPr lang="cs-CZ" i="1" dirty="0" smtClean="0"/>
          </a:p>
          <a:p>
            <a:pPr lvl="0"/>
            <a:r>
              <a:rPr lang="cs-CZ" i="1" dirty="0" smtClean="0"/>
              <a:t>mít </a:t>
            </a:r>
            <a:r>
              <a:rPr lang="cs-CZ" i="1" dirty="0"/>
              <a:t>možnost si </a:t>
            </a:r>
            <a:r>
              <a:rPr lang="cs-CZ" b="1" i="1" dirty="0"/>
              <a:t>odpočinout či se setkat ve „funkční zeleni“ </a:t>
            </a:r>
            <a:r>
              <a:rPr lang="cs-CZ" i="1" dirty="0"/>
              <a:t>(místa s lavičkami a pobytovými plochami v zeleni), stejně tak si zajít do příjemné kavárny. </a:t>
            </a:r>
            <a:r>
              <a:rPr lang="cs-CZ" i="1" dirty="0" err="1"/>
              <a:t>Relax</a:t>
            </a:r>
            <a:r>
              <a:rPr lang="cs-CZ" i="1" dirty="0"/>
              <a:t>/zábava na náměstí by mohl být </a:t>
            </a:r>
            <a:r>
              <a:rPr lang="cs-CZ" b="1" i="1" dirty="0"/>
              <a:t>zpestřena nějakým vodním prvkem</a:t>
            </a:r>
            <a:r>
              <a:rPr lang="cs-CZ" i="1" dirty="0"/>
              <a:t>, tím by se zlepšilo i klima na náměstí, které zejména v letních měsících „působí“ suše. </a:t>
            </a:r>
            <a:endParaRPr lang="cs-CZ" i="1" dirty="0" smtClean="0"/>
          </a:p>
          <a:p>
            <a:pPr lvl="0"/>
            <a:endParaRPr lang="cs-CZ" dirty="0"/>
          </a:p>
          <a:p>
            <a:pPr lvl="0"/>
            <a:r>
              <a:rPr lang="cs-CZ" i="1" dirty="0"/>
              <a:t>Co se týká parkování, tak to by mělo být stále na náměstí umožněno, ale mělo by se celkově více promyslet, aby nepůsobilo náměstí hlavně jako parkoviště</a:t>
            </a:r>
            <a:r>
              <a:rPr lang="cs-CZ" i="1" dirty="0" smtClean="0"/>
              <a:t>. </a:t>
            </a:r>
            <a:r>
              <a:rPr lang="cs-CZ" i="1" dirty="0"/>
              <a:t>Zároveň by měl být brán </a:t>
            </a:r>
            <a:r>
              <a:rPr lang="cs-CZ" b="1" i="1" dirty="0"/>
              <a:t>větší ohled na pěší </a:t>
            </a:r>
            <a:r>
              <a:rPr lang="cs-CZ" i="1" dirty="0"/>
              <a:t>a mělo by být umožněno se bez obav náměstím procházet, např. hlavní tah náměstím (prostřední hlavní cesta nám. Arnošta z Pardubic) by se měla stát pouze pěší zónou i podle zúčastněných dětí</a:t>
            </a:r>
            <a:r>
              <a:rPr lang="cs-CZ" i="1" dirty="0" smtClean="0"/>
              <a:t>.</a:t>
            </a:r>
          </a:p>
          <a:p>
            <a:pPr lvl="0"/>
            <a:endParaRPr lang="cs-CZ" dirty="0"/>
          </a:p>
          <a:p>
            <a:pPr lvl="0"/>
            <a:r>
              <a:rPr lang="cs-CZ" b="1" i="1" dirty="0"/>
              <a:t>C</a:t>
            </a:r>
            <a:r>
              <a:rPr lang="cs-CZ" b="1" i="1" dirty="0" smtClean="0"/>
              <a:t>htějí </a:t>
            </a:r>
            <a:r>
              <a:rPr lang="cs-CZ" b="1" i="1" dirty="0"/>
              <a:t>pořádat akce</a:t>
            </a:r>
            <a:r>
              <a:rPr lang="cs-CZ" i="1" dirty="0"/>
              <a:t>, nicméně potýkají se s problémem nedostatečné přípojkové sítě pro akce venku (např. pro elektřinu), proto by měla být vytvořena </a:t>
            </a:r>
            <a:r>
              <a:rPr lang="cs-CZ" i="1" dirty="0" smtClean="0"/>
              <a:t>hustší </a:t>
            </a:r>
            <a:r>
              <a:rPr lang="cs-CZ" i="1" dirty="0"/>
              <a:t>síť těchto přípojek</a:t>
            </a:r>
            <a:r>
              <a:rPr lang="cs-CZ" i="1" dirty="0" smtClean="0"/>
              <a:t>.</a:t>
            </a:r>
            <a:endParaRPr lang="cs-CZ" dirty="0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Shrnutí výstupů setkání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851329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vyhodnocení online ankety</a:t>
            </a: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idx="4294967295"/>
          </p:nvPr>
        </p:nvSpPr>
        <p:spPr>
          <a:xfrm>
            <a:off x="0" y="0"/>
            <a:ext cx="669925" cy="1139825"/>
          </a:xfrm>
        </p:spPr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180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pro text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Anketa </a:t>
            </a:r>
            <a:endParaRPr lang="cs-CZ" dirty="0"/>
          </a:p>
        </p:txBody>
      </p:sp>
      <p:sp>
        <p:nvSpPr>
          <p:cNvPr id="6" name="Zástupný symbol pro text 5"/>
          <p:cNvSpPr>
            <a:spLocks noGrp="1"/>
          </p:cNvSpPr>
          <p:nvPr>
            <p:ph type="body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dirty="0" smtClean="0"/>
              <a:t>Cílem bylo ověřit, jak občané využívají, vnímají a do budoucna by chtěli využívat prostor náměstí.</a:t>
            </a:r>
          </a:p>
          <a:p>
            <a:endParaRPr lang="cs-CZ" dirty="0"/>
          </a:p>
          <a:p>
            <a:r>
              <a:rPr lang="cs-CZ" dirty="0" smtClean="0"/>
              <a:t>Do ankety se zapojilo 167 respondentů, (tj.  2, 8 % obyvatel Českého Brodu). </a:t>
            </a:r>
          </a:p>
          <a:p>
            <a:endParaRPr lang="cs-CZ" dirty="0"/>
          </a:p>
          <a:p>
            <a:r>
              <a:rPr lang="cs-CZ" dirty="0" smtClean="0"/>
              <a:t>Část respondentů (cca 13%) bylo také ze vzdálenějších obcí. Přesto 86% z nich se na náměstí pohybuje denně nebo několikrát týdně.</a:t>
            </a:r>
          </a:p>
          <a:p>
            <a:pPr marL="114300" indent="0">
              <a:buNone/>
            </a:pPr>
            <a:endParaRPr lang="cs-CZ" dirty="0"/>
          </a:p>
          <a:p>
            <a:r>
              <a:rPr lang="cs-CZ" dirty="0" smtClean="0"/>
              <a:t>Anketa zachycuje názory především názory rodičů s dětmi ve středním věku (30 – 49 let). Ostatní skupiny, jak s ohledem na věk, tak podobu domácnosti, jsou oproti populaci Brodu silně málo reprezentovány.</a:t>
            </a:r>
            <a:endParaRPr lang="cs-CZ" dirty="0"/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idx="12"/>
          </p:nvPr>
        </p:nvSpPr>
        <p:spPr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>
              <a:buClr>
                <a:srgbClr val="FFFFFF"/>
              </a:buClr>
              <a:buSzPts val="1800"/>
            </a:pPr>
            <a:fld id="{00000000-1234-1234-1234-123412341234}" type="slidenum">
              <a:rPr lang="en-US" sz="1800" b="0">
                <a:solidFill>
                  <a:srgbClr val="FFFFFF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rPr>
              <a:pPr>
                <a:buClr>
                  <a:srgbClr val="FFFFFF"/>
                </a:buClr>
                <a:buSzPts val="1800"/>
              </a:pPr>
              <a:t>17</a:t>
            </a:fld>
            <a:endParaRPr lang="en-US" sz="1800" b="0" dirty="0">
              <a:solidFill>
                <a:srgbClr val="FFFFFF"/>
              </a:solidFill>
              <a:latin typeface="Proxima Nova Extrabold"/>
              <a:ea typeface="Proxima Nova Extrabold"/>
              <a:cs typeface="Proxima Nova Extrabold"/>
              <a:sym typeface="Proxima Nova Extrabold"/>
            </a:endParaRPr>
          </a:p>
        </p:txBody>
      </p:sp>
    </p:spTree>
    <p:extLst>
      <p:ext uri="{BB962C8B-B14F-4D97-AF65-F5344CB8AC3E}">
        <p14:creationId xmlns:p14="http://schemas.microsoft.com/office/powerpoint/2010/main" val="14166276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idx="1"/>
          </p:nvPr>
        </p:nvSpPr>
        <p:spPr>
          <a:xfrm>
            <a:off x="334726" y="247828"/>
            <a:ext cx="3133725" cy="4781372"/>
          </a:xfrm>
        </p:spPr>
        <p:txBody>
          <a:bodyPr>
            <a:normAutofit fontScale="92500"/>
          </a:bodyPr>
          <a:lstStyle/>
          <a:p>
            <a:pPr algn="r"/>
            <a:r>
              <a:rPr lang="cs-CZ" b="1" dirty="0" smtClean="0"/>
              <a:t>Preferované funkce náměstí</a:t>
            </a:r>
          </a:p>
          <a:p>
            <a:pPr indent="-457200" algn="l">
              <a:buFont typeface="Arial" panose="020B0604020202020204" pitchFamily="34" charset="0"/>
              <a:buChar char="•"/>
            </a:pPr>
            <a:r>
              <a:rPr lang="cs-CZ" sz="1600" dirty="0" smtClean="0"/>
              <a:t>Všechny funkce lidé podporují (mají nadpoloviční míra souhlasu)</a:t>
            </a:r>
          </a:p>
          <a:p>
            <a:pPr indent="-457200" algn="l">
              <a:buFont typeface="Arial" panose="020B0604020202020204" pitchFamily="34" charset="0"/>
              <a:buChar char="•"/>
            </a:pPr>
            <a:r>
              <a:rPr lang="cs-CZ" sz="1600" dirty="0" smtClean="0"/>
              <a:t>1. – 4. mají výrazně rozhodnou podporu (cca 60% respondentů)</a:t>
            </a:r>
          </a:p>
          <a:p>
            <a:pPr indent="-457200" algn="l">
              <a:buFont typeface="Arial" panose="020B0604020202020204" pitchFamily="34" charset="0"/>
              <a:buChar char="•"/>
            </a:pPr>
            <a:r>
              <a:rPr lang="cs-CZ" sz="1600" dirty="0" smtClean="0"/>
              <a:t>5. má také významnou podporu, ale ne tak výraznou.</a:t>
            </a:r>
          </a:p>
          <a:p>
            <a:pPr indent="-457200" algn="l">
              <a:buFont typeface="Arial" panose="020B0604020202020204" pitchFamily="34" charset="0"/>
              <a:buChar char="•"/>
            </a:pPr>
            <a:r>
              <a:rPr lang="cs-CZ" sz="1600" dirty="0" smtClean="0"/>
              <a:t>6. a 7. již zaznamenalo významnější míru nesouhlasu (20 – 30%)</a:t>
            </a:r>
          </a:p>
          <a:p>
            <a:pPr indent="-457200" algn="l">
              <a:buFont typeface="Arial" panose="020B0604020202020204" pitchFamily="34" charset="0"/>
              <a:buChar char="•"/>
            </a:pPr>
            <a:r>
              <a:rPr lang="cs-CZ" sz="1600" dirty="0" smtClean="0"/>
              <a:t>8. a 9. je téma se silně polarizujícím potenciálem (nesouhlas 39 resp. 47% nesouhlasu)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/>
        <p:txBody>
          <a:bodyPr>
            <a:normAutofit fontScale="62500" lnSpcReduction="20000"/>
          </a:bodyPr>
          <a:lstStyle/>
          <a:p>
            <a:pPr marL="342900">
              <a:lnSpc>
                <a:spcPct val="11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cs-CZ" b="1" dirty="0">
                <a:latin typeface="Calibri" panose="020F0502020204030204" pitchFamily="34" charset="0"/>
                <a:ea typeface="Calibri" panose="020F0502020204030204" pitchFamily="34" charset="0"/>
              </a:rPr>
              <a:t>Setkávání:</a:t>
            </a:r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</a:rPr>
              <a:t> Chci, aby náměstí nabízelo zázemí pro volný čas s ostatními (např. v kavárně, restauraci, na zahrádkách).</a:t>
            </a:r>
            <a:endParaRPr lang="cs-CZ" dirty="0"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342900">
              <a:lnSpc>
                <a:spcPct val="11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cs-CZ" b="1" dirty="0">
                <a:latin typeface="Calibri" panose="020F0502020204030204" pitchFamily="34" charset="0"/>
                <a:ea typeface="Calibri" panose="020F0502020204030204" pitchFamily="34" charset="0"/>
              </a:rPr>
              <a:t>Společenský život: </a:t>
            </a:r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</a:rPr>
              <a:t>Chci, aby se tu konaly organizované kulturní akce typu Jaro vítej, Okruh českobrodský, Osobnost města, </a:t>
            </a:r>
            <a:r>
              <a:rPr lang="cs-CZ" dirty="0" err="1">
                <a:latin typeface="Calibri" panose="020F0502020204030204" pitchFamily="34" charset="0"/>
                <a:ea typeface="Calibri" panose="020F0502020204030204" pitchFamily="34" charset="0"/>
              </a:rPr>
              <a:t>Gothardské</a:t>
            </a:r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</a:rPr>
              <a:t> posvícení, Adventní průvod světýlek, atp.</a:t>
            </a:r>
            <a:endParaRPr lang="cs-CZ" dirty="0"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342900">
              <a:lnSpc>
                <a:spcPct val="11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cs-CZ" b="1" dirty="0">
                <a:latin typeface="Calibri" panose="020F0502020204030204" pitchFamily="34" charset="0"/>
                <a:ea typeface="Calibri" panose="020F0502020204030204" pitchFamily="34" charset="0"/>
              </a:rPr>
              <a:t>Bezpečnost v dopravě:</a:t>
            </a:r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</a:rPr>
              <a:t> Chci, aby se chodci, zejména děti a starší lidé, mohli po náměstí bezpečně a pohodlně pohybovat.</a:t>
            </a:r>
            <a:endParaRPr lang="cs-CZ" dirty="0"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342900">
              <a:lnSpc>
                <a:spcPct val="11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cs-CZ" b="1" dirty="0">
                <a:latin typeface="Calibri" panose="020F0502020204030204" pitchFamily="34" charset="0"/>
                <a:ea typeface="Calibri" panose="020F0502020204030204" pitchFamily="34" charset="0"/>
              </a:rPr>
              <a:t>Výstavní skříň města: </a:t>
            </a:r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</a:rPr>
              <a:t>Chci, abych mohl/a návštěvu vzít na náměstí coby reprezentativní místo odkazující  na historii našeho města s dominantami místa (kostel a zvonice sv. Gotharda, pomník Prokopa Holého).</a:t>
            </a:r>
            <a:endParaRPr lang="cs-CZ" dirty="0"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342900">
              <a:lnSpc>
                <a:spcPct val="11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cs-CZ" b="1" dirty="0">
                <a:latin typeface="Calibri" panose="020F0502020204030204" pitchFamily="34" charset="0"/>
                <a:ea typeface="Calibri" panose="020F0502020204030204" pitchFamily="34" charset="0"/>
              </a:rPr>
              <a:t>Služby a nakupování: </a:t>
            </a:r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</a:rPr>
              <a:t>Chci, abych si tu mohl/a pohodlně zařídit maximum nákupů a obchůzek.</a:t>
            </a:r>
            <a:endParaRPr lang="cs-CZ" dirty="0"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342900">
              <a:lnSpc>
                <a:spcPct val="11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cs-CZ" b="1" dirty="0">
                <a:latin typeface="Calibri" panose="020F0502020204030204" pitchFamily="34" charset="0"/>
                <a:ea typeface="Calibri" panose="020F0502020204030204" pitchFamily="34" charset="0"/>
              </a:rPr>
              <a:t>Pobývání: </a:t>
            </a:r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</a:rPr>
              <a:t>Chci, abych se ve venkovním prostoru měl/a kde sejít a pobýt s přáteli (např. vhodné posezení, lavičky, šachové stolky atp.)</a:t>
            </a:r>
            <a:endParaRPr lang="cs-CZ" dirty="0"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342900">
              <a:lnSpc>
                <a:spcPct val="11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cs-CZ" b="1" dirty="0">
                <a:latin typeface="Calibri" panose="020F0502020204030204" pitchFamily="34" charset="0"/>
                <a:ea typeface="Calibri" panose="020F0502020204030204" pitchFamily="34" charset="0"/>
              </a:rPr>
              <a:t>Klid:</a:t>
            </a:r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</a:rPr>
              <a:t> Chci, abych si na náměstí mohl/a v klidu odpočinout a relaxovat. </a:t>
            </a:r>
            <a:endParaRPr lang="cs-CZ" dirty="0"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342900">
              <a:lnSpc>
                <a:spcPct val="110000"/>
              </a:lnSpc>
              <a:spcBef>
                <a:spcPts val="600"/>
              </a:spcBef>
              <a:buFont typeface="+mj-lt"/>
              <a:buAutoNum type="arabicPeriod"/>
              <a:tabLst>
                <a:tab pos="630555" algn="l"/>
              </a:tabLst>
            </a:pPr>
            <a:r>
              <a:rPr lang="cs-CZ" b="1" dirty="0">
                <a:latin typeface="Calibri" panose="020F0502020204030204" pitchFamily="34" charset="0"/>
                <a:ea typeface="Calibri" panose="020F0502020204030204" pitchFamily="34" charset="0"/>
              </a:rPr>
              <a:t>Parkování:</a:t>
            </a:r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</a:rPr>
              <a:t> Chci, aby parkování aut méně omezovalo pohyb pěších a využití veřejného prostoru</a:t>
            </a:r>
          </a:p>
          <a:p>
            <a:pPr marL="342900">
              <a:lnSpc>
                <a:spcPct val="110000"/>
              </a:lnSpc>
              <a:spcBef>
                <a:spcPts val="600"/>
              </a:spcBef>
              <a:buFont typeface="+mj-lt"/>
              <a:buAutoNum type="arabicPeriod"/>
              <a:tabLst>
                <a:tab pos="630555" algn="l"/>
              </a:tabLst>
            </a:pPr>
            <a:r>
              <a:rPr lang="cs-CZ" b="1" dirty="0">
                <a:latin typeface="Calibri" panose="020F0502020204030204" pitchFamily="34" charset="0"/>
                <a:ea typeface="Calibri" panose="020F0502020204030204" pitchFamily="34" charset="0"/>
              </a:rPr>
              <a:t>Prostor pro dětskou hru: </a:t>
            </a:r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</a:rPr>
              <a:t>Chci, aby náměstí nabízelo prostor dětským hrám a aktivitám</a:t>
            </a:r>
            <a:r>
              <a:rPr lang="cs-CZ" dirty="0" smtClean="0">
                <a:latin typeface="Calibri" panose="020F0502020204030204" pitchFamily="34" charset="0"/>
                <a:ea typeface="Calibri" panose="020F0502020204030204" pitchFamily="34" charset="0"/>
              </a:rPr>
              <a:t>.</a:t>
            </a:r>
            <a:endParaRPr lang="cs-CZ" dirty="0"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idx="12"/>
          </p:nvPr>
        </p:nvSpPr>
        <p:spPr>
          <a:solidFill>
            <a:schemeClr val="accent5"/>
          </a:solidFill>
        </p:spPr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55025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1d862e6e4b1_0_6"/>
          <p:cNvSpPr txBox="1">
            <a:spLocks noGrp="1"/>
          </p:cNvSpPr>
          <p:nvPr>
            <p:ph type="sldNum" idx="12"/>
          </p:nvPr>
        </p:nvSpPr>
        <p:spPr>
          <a:xfrm>
            <a:off x="-73" y="4"/>
            <a:ext cx="669600" cy="114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68400" tIns="68400" rIns="68400" bIns="68400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</a:pPr>
            <a:fld id="{00000000-1234-1234-1234-123412341234}" type="slidenum">
              <a:rPr lang="en-US"/>
              <a:t>19</a:t>
            </a:fld>
            <a:endParaRPr/>
          </a:p>
        </p:txBody>
      </p:sp>
      <p:sp>
        <p:nvSpPr>
          <p:cNvPr id="209" name="Google Shape;209;g1d862e6e4b1_0_6"/>
          <p:cNvSpPr txBox="1">
            <a:spLocks noGrp="1"/>
          </p:cNvSpPr>
          <p:nvPr>
            <p:ph type="title"/>
          </p:nvPr>
        </p:nvSpPr>
        <p:spPr>
          <a:xfrm>
            <a:off x="863999" y="14868"/>
            <a:ext cx="8064000" cy="11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400" tIns="68400" rIns="68400" bIns="68400" anchor="b" anchorCtr="0">
            <a:normAutofit fontScale="90000"/>
          </a:bodyPr>
          <a:lstStyle/>
          <a:p>
            <a:r>
              <a:rPr lang="cs-CZ" b="1" dirty="0"/>
              <a:t>Preference funkcí náměstí</a:t>
            </a:r>
            <a:br>
              <a:rPr lang="cs-CZ" b="1" dirty="0"/>
            </a:br>
            <a:r>
              <a:rPr lang="cs-CZ" b="1" dirty="0"/>
              <a:t>(pořadí dle počtu „rozhodně souhlasím“ a „spíše souhlasím“)</a:t>
            </a:r>
            <a:endParaRPr b="1" dirty="0"/>
          </a:p>
        </p:txBody>
      </p:sp>
      <p:graphicFrame>
        <p:nvGraphicFramePr>
          <p:cNvPr id="5" name="Graf 4">
            <a:extLst>
              <a:ext uri="{FF2B5EF4-FFF2-40B4-BE49-F238E27FC236}">
                <a16:creationId xmlns:a16="http://schemas.microsoft.com/office/drawing/2014/main" id="{EBD875EA-1A5A-4685-A798-0F8C3949D18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82178988"/>
              </p:ext>
            </p:extLst>
          </p:nvPr>
        </p:nvGraphicFramePr>
        <p:xfrm>
          <a:off x="285750" y="1161555"/>
          <a:ext cx="8572500" cy="38708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Google Shape;94;p2">
            <a:extLst>
              <a:ext uri="{FF2B5EF4-FFF2-40B4-BE49-F238E27FC236}">
                <a16:creationId xmlns:a16="http://schemas.microsoft.com/office/drawing/2014/main" id="{37AF6682-FE36-4D03-AF8F-AD995661EBDB}"/>
              </a:ext>
            </a:extLst>
          </p:cNvPr>
          <p:cNvSpPr txBox="1"/>
          <p:nvPr/>
        </p:nvSpPr>
        <p:spPr>
          <a:xfrm>
            <a:off x="3737338" y="4713122"/>
            <a:ext cx="1659448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200" b="0" i="0" u="none" strike="noStrike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N=167 respondentů</a:t>
            </a:r>
            <a:endParaRPr sz="105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35920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64000" y="0"/>
            <a:ext cx="8064000" cy="682183"/>
          </a:xfrm>
        </p:spPr>
        <p:txBody>
          <a:bodyPr/>
          <a:lstStyle/>
          <a:p>
            <a:pPr algn="ctr"/>
            <a:r>
              <a:rPr lang="cs-CZ" dirty="0" smtClean="0"/>
              <a:t>Ilustrace výstupů zapojení veřejnosti</a:t>
            </a:r>
            <a:endParaRPr lang="cs-CZ" dirty="0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2</a:t>
            </a:fld>
            <a:endParaRPr lang="en-US"/>
          </a:p>
        </p:txBody>
      </p:sp>
      <p:pic>
        <p:nvPicPr>
          <p:cNvPr id="14" name="Obrázek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49060" y="3296055"/>
            <a:ext cx="2950720" cy="2231329"/>
          </a:xfrm>
          <a:prstGeom prst="rect">
            <a:avLst/>
          </a:prstGeom>
        </p:spPr>
      </p:pic>
      <p:pic>
        <p:nvPicPr>
          <p:cNvPr id="15" name="Obrázek 14" descr="Obsah obrázku patro, interiér, lidé&#10;&#10;Popis byl vytvořen automaticky">
            <a:extLst>
              <a:ext uri="{FF2B5EF4-FFF2-40B4-BE49-F238E27FC236}">
                <a16:creationId xmlns:a16="http://schemas.microsoft.com/office/drawing/2014/main" id="{C8F46C7B-F160-495F-9E35-2A3BFC0B82B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r="199" b="37213"/>
          <a:stretch/>
        </p:blipFill>
        <p:spPr>
          <a:xfrm>
            <a:off x="-14605" y="3527762"/>
            <a:ext cx="3855051" cy="15942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" name="Obrázek 16">
            <a:extLst>
              <a:ext uri="{FF2B5EF4-FFF2-40B4-BE49-F238E27FC236}">
                <a16:creationId xmlns:a16="http://schemas.microsoft.com/office/drawing/2014/main" id="{FF70F103-4841-4B3E-BFFF-349ADE36E3B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413" r="2594"/>
          <a:stretch/>
        </p:blipFill>
        <p:spPr>
          <a:xfrm>
            <a:off x="6595190" y="1329921"/>
            <a:ext cx="2332810" cy="2073051"/>
          </a:xfrm>
          <a:prstGeom prst="rect">
            <a:avLst/>
          </a:prstGeom>
        </p:spPr>
      </p:pic>
      <p:pic>
        <p:nvPicPr>
          <p:cNvPr id="16" name="Obrázek 15" descr="Obsah obrázku text, interiér, osoba&#10;&#10;Popis byl vytvořen automaticky">
            <a:extLst>
              <a:ext uri="{FF2B5EF4-FFF2-40B4-BE49-F238E27FC236}">
                <a16:creationId xmlns:a16="http://schemas.microsoft.com/office/drawing/2014/main" id="{9D09488A-DBF3-4E74-A5D2-07209ABE30D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13536" y="3517569"/>
            <a:ext cx="2435524" cy="16009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" name="Obrázek 17">
            <a:extLst>
              <a:ext uri="{FF2B5EF4-FFF2-40B4-BE49-F238E27FC236}">
                <a16:creationId xmlns:a16="http://schemas.microsoft.com/office/drawing/2014/main" id="{F0AC5282-ACEC-47C7-8CD5-00AF32C83E3B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546" t="1669" r="1348" b="1820"/>
          <a:stretch/>
        </p:blipFill>
        <p:spPr>
          <a:xfrm>
            <a:off x="350266" y="1186557"/>
            <a:ext cx="2230090" cy="2216415"/>
          </a:xfrm>
          <a:prstGeom prst="rect">
            <a:avLst/>
          </a:prstGeom>
        </p:spPr>
      </p:pic>
      <p:graphicFrame>
        <p:nvGraphicFramePr>
          <p:cNvPr id="13" name="Graf 12" title="Jak jste celkově spokojen/a se současným stavem náměstí?">
            <a:extLst>
              <a:ext uri="{FF2B5EF4-FFF2-40B4-BE49-F238E27FC236}">
                <a16:creationId xmlns:a16="http://schemas.microsoft.com/office/drawing/2014/main" id="{A384B970-AE4A-4CF9-BA93-F3EB6E5BE10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17649677"/>
              </p:ext>
            </p:extLst>
          </p:nvPr>
        </p:nvGraphicFramePr>
        <p:xfrm>
          <a:off x="2823050" y="608051"/>
          <a:ext cx="3526010" cy="27949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252742641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" name="Google Shape;456;p21"/>
          <p:cNvSpPr txBox="1">
            <a:spLocks noGrp="1"/>
          </p:cNvSpPr>
          <p:nvPr>
            <p:ph type="sldNum" idx="12"/>
          </p:nvPr>
        </p:nvSpPr>
        <p:spPr>
          <a:xfrm>
            <a:off x="-73" y="4"/>
            <a:ext cx="669599" cy="113999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68400" tIns="68400" rIns="68400" bIns="68400" anchor="b" anchorCtr="0">
            <a:noAutofit/>
          </a:bodyPr>
          <a:lstStyle/>
          <a:p>
            <a:pPr lvl="0">
              <a:buClr>
                <a:srgbClr val="FFFFFF"/>
              </a:buClr>
              <a:buSzPts val="1800"/>
            </a:pPr>
            <a:fld id="{00000000-1234-1234-1234-123412341234}" type="slidenum">
              <a:rPr lang="en-US" sz="1800" b="0">
                <a:solidFill>
                  <a:srgbClr val="FFFFFF"/>
                </a:solidFill>
                <a:latin typeface="Proxima Nova Extrabold"/>
                <a:ea typeface="Proxima Nova Extrabold"/>
                <a:cs typeface="Proxima Nova Extrabold"/>
              </a:rPr>
              <a:pPr lvl="0">
                <a:buClr>
                  <a:srgbClr val="FFFFFF"/>
                </a:buClr>
                <a:buSzPts val="1800"/>
              </a:pPr>
              <a:t>20</a:t>
            </a:fld>
            <a:endParaRPr sz="1800" b="0" dirty="0">
              <a:solidFill>
                <a:srgbClr val="FFFFFF"/>
              </a:solidFill>
              <a:latin typeface="Proxima Nova Extrabold"/>
              <a:ea typeface="Proxima Nova Extrabold"/>
              <a:cs typeface="Proxima Nova Extrabold"/>
            </a:endParaRPr>
          </a:p>
        </p:txBody>
      </p:sp>
      <p:sp>
        <p:nvSpPr>
          <p:cNvPr id="457" name="Google Shape;457;p21"/>
          <p:cNvSpPr txBox="1">
            <a:spLocks noGrp="1"/>
          </p:cNvSpPr>
          <p:nvPr>
            <p:ph type="body" idx="1"/>
          </p:nvPr>
        </p:nvSpPr>
        <p:spPr>
          <a:xfrm>
            <a:off x="233137" y="1635512"/>
            <a:ext cx="3133725" cy="18882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400" tIns="68400" rIns="68400" bIns="68400" anchor="ctr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cs-CZ" sz="2000" b="0" dirty="0">
                <a:latin typeface="Proxima Nova Extrabold"/>
                <a:ea typeface="Proxima Nova Extrabold"/>
                <a:cs typeface="Proxima Nova Extrabold"/>
                <a:sym typeface="Proxima Nova Extrabold"/>
              </a:rPr>
              <a:t>Které z uvedených funkcí by měl návrh na úpravy veřejného prostoru náměstí upřednostnit?</a:t>
            </a:r>
          </a:p>
        </p:txBody>
      </p:sp>
      <p:graphicFrame>
        <p:nvGraphicFramePr>
          <p:cNvPr id="5" name="Graf 4">
            <a:extLst>
              <a:ext uri="{FF2B5EF4-FFF2-40B4-BE49-F238E27FC236}">
                <a16:creationId xmlns:a16="http://schemas.microsoft.com/office/drawing/2014/main" id="{28D81440-C276-42B7-86BB-464A35E9F99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23479542"/>
              </p:ext>
            </p:extLst>
          </p:nvPr>
        </p:nvGraphicFramePr>
        <p:xfrm>
          <a:off x="4118517" y="453483"/>
          <a:ext cx="4542264" cy="42448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Google Shape;94;p2">
            <a:extLst>
              <a:ext uri="{FF2B5EF4-FFF2-40B4-BE49-F238E27FC236}">
                <a16:creationId xmlns:a16="http://schemas.microsoft.com/office/drawing/2014/main" id="{A1495821-2982-4B3B-9193-71EE7AEE982D}"/>
              </a:ext>
            </a:extLst>
          </p:cNvPr>
          <p:cNvSpPr txBox="1"/>
          <p:nvPr/>
        </p:nvSpPr>
        <p:spPr>
          <a:xfrm>
            <a:off x="7202612" y="4582614"/>
            <a:ext cx="1659448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N=167 respondentů</a:t>
            </a:r>
            <a:endParaRPr sz="1100" dirty="0"/>
          </a:p>
        </p:txBody>
      </p:sp>
    </p:spTree>
    <p:extLst>
      <p:ext uri="{BB962C8B-B14F-4D97-AF65-F5344CB8AC3E}">
        <p14:creationId xmlns:p14="http://schemas.microsoft.com/office/powerpoint/2010/main" val="25186805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1d862e6e4b1_0_6"/>
          <p:cNvSpPr txBox="1">
            <a:spLocks noGrp="1"/>
          </p:cNvSpPr>
          <p:nvPr>
            <p:ph type="sldNum" idx="12"/>
          </p:nvPr>
        </p:nvSpPr>
        <p:spPr>
          <a:xfrm>
            <a:off x="-73" y="4"/>
            <a:ext cx="669600" cy="114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68400" tIns="68400" rIns="68400" bIns="68400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</a:pPr>
            <a:fld id="{00000000-1234-1234-1234-123412341234}" type="slidenum">
              <a:rPr lang="en-US" sz="1800" b="0">
                <a:solidFill>
                  <a:srgbClr val="FFFFFF"/>
                </a:solidFill>
                <a:latin typeface="Proxima Nova Extrabold"/>
                <a:ea typeface="Proxima Nova Extrabold"/>
                <a:cs typeface="Proxima Nova Extrabold"/>
              </a:rPr>
              <a:t>21</a:t>
            </a:fld>
            <a:endParaRPr sz="1800" b="0" dirty="0">
              <a:solidFill>
                <a:srgbClr val="FFFFFF"/>
              </a:solidFill>
              <a:latin typeface="Proxima Nova Extrabold"/>
              <a:ea typeface="Proxima Nova Extrabold"/>
              <a:cs typeface="Proxima Nova Extrabold"/>
            </a:endParaRPr>
          </a:p>
        </p:txBody>
      </p:sp>
      <p:sp>
        <p:nvSpPr>
          <p:cNvPr id="208" name="Google Shape;208;g1d862e6e4b1_0_6"/>
          <p:cNvSpPr txBox="1">
            <a:spLocks noGrp="1"/>
          </p:cNvSpPr>
          <p:nvPr>
            <p:ph type="body" idx="1"/>
          </p:nvPr>
        </p:nvSpPr>
        <p:spPr>
          <a:xfrm>
            <a:off x="754380" y="1318259"/>
            <a:ext cx="8173620" cy="102221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68400" tIns="68400" rIns="68400" bIns="68400" anchor="t" anchorCtr="0">
            <a:normAutofit/>
          </a:bodyPr>
          <a:lstStyle/>
          <a:p>
            <a:pPr marL="1016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cs-CZ" sz="1400" b="1" i="0" u="none" strike="noStrike" baseline="0" dirty="0">
                <a:effectLst/>
              </a:rPr>
              <a:t>Účastníci ankety měli možnost k uvedeným funkcím doplnit další návrhy a komentáře. Spíše než o doplnění dalších funkcí se u drtivé většiny účastníků jednalo o velmi konkrétní návrhy toho, co by se mělo s náměstím stát. Návrhy lze seskupit do několika tematických okruhů:</a:t>
            </a:r>
          </a:p>
        </p:txBody>
      </p:sp>
      <p:sp>
        <p:nvSpPr>
          <p:cNvPr id="209" name="Google Shape;209;g1d862e6e4b1_0_6"/>
          <p:cNvSpPr txBox="1">
            <a:spLocks noGrp="1"/>
          </p:cNvSpPr>
          <p:nvPr>
            <p:ph type="title"/>
          </p:nvPr>
        </p:nvSpPr>
        <p:spPr>
          <a:xfrm>
            <a:off x="864000" y="0"/>
            <a:ext cx="8064000" cy="11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400" tIns="68400" rIns="68400" bIns="68400" anchor="b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cs-CZ" sz="2400" b="1" i="0" u="none" strike="noStrike" baseline="0" dirty="0">
                <a:effectLst/>
              </a:rPr>
              <a:t>Další návrhy a komentáře k navrženým funkcím náměstí (1)</a:t>
            </a:r>
            <a:endParaRPr dirty="0"/>
          </a:p>
        </p:txBody>
      </p:sp>
      <p:sp>
        <p:nvSpPr>
          <p:cNvPr id="5" name="Google Shape;351;p14">
            <a:extLst>
              <a:ext uri="{FF2B5EF4-FFF2-40B4-BE49-F238E27FC236}">
                <a16:creationId xmlns:a16="http://schemas.microsoft.com/office/drawing/2014/main" id="{494BD76E-97B9-4831-9036-E4558661B55A}"/>
              </a:ext>
            </a:extLst>
          </p:cNvPr>
          <p:cNvSpPr/>
          <p:nvPr/>
        </p:nvSpPr>
        <p:spPr>
          <a:xfrm>
            <a:off x="3414965" y="2493715"/>
            <a:ext cx="587724" cy="6694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750"/>
              <a:buFont typeface="Arial"/>
              <a:buNone/>
            </a:pPr>
            <a:r>
              <a:rPr lang="en-US" sz="375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355;p14">
            <a:extLst>
              <a:ext uri="{FF2B5EF4-FFF2-40B4-BE49-F238E27FC236}">
                <a16:creationId xmlns:a16="http://schemas.microsoft.com/office/drawing/2014/main" id="{0D000141-1DB6-4106-B806-CD343D55D093}"/>
              </a:ext>
            </a:extLst>
          </p:cNvPr>
          <p:cNvSpPr txBox="1"/>
          <p:nvPr/>
        </p:nvSpPr>
        <p:spPr>
          <a:xfrm>
            <a:off x="4571998" y="2698346"/>
            <a:ext cx="4161669" cy="21443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525" tIns="40750" rIns="81525" bIns="40750" anchor="t" anchorCtr="0">
            <a:spAutoFit/>
          </a:bodyPr>
          <a:lstStyle/>
          <a:p>
            <a:pPr marL="171450" marR="0" lvl="0" indent="-17145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r>
              <a:rPr lang="cs-CZ" sz="1100" b="0" i="0" u="none" strike="noStrike" cap="none" dirty="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rPr>
              <a:t>Zachovat zeleň </a:t>
            </a:r>
          </a:p>
          <a:p>
            <a:pPr marL="171450" marR="0" lvl="0" indent="-17145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r>
              <a:rPr lang="cs-CZ" sz="1100" b="0" i="0" u="none" strike="noStrike" cap="none" dirty="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rPr>
              <a:t>Více květin, stromů, udržované zeleně</a:t>
            </a:r>
          </a:p>
          <a:p>
            <a:pPr marL="171450" marR="0" lvl="0" indent="-17145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r>
              <a:rPr lang="cs-CZ" sz="1100" b="0" i="0" u="none" strike="noStrike" cap="none" dirty="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rPr>
              <a:t>Kašna, fontána, </a:t>
            </a:r>
            <a:r>
              <a:rPr lang="cs-CZ" sz="1100" b="0" i="0" u="none" strike="noStrike" cap="none" dirty="0" err="1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rPr>
              <a:t>mlžítka</a:t>
            </a:r>
            <a:r>
              <a:rPr lang="cs-CZ" sz="1100" b="0" i="0" u="none" strike="noStrike" cap="none" dirty="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rPr>
              <a:t>, pítka či jiný vodní prvek pro horké letní dny</a:t>
            </a:r>
          </a:p>
          <a:p>
            <a:pPr marL="171450" marR="0" lvl="0" indent="-17145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r>
              <a:rPr lang="cs-CZ" sz="1100" b="0" i="0" u="none" strike="noStrike" cap="none" dirty="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rPr>
              <a:t>Lavičky, posezení pod stromy</a:t>
            </a:r>
          </a:p>
          <a:p>
            <a:pPr marL="171450" marR="0" lvl="0" indent="-17145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r>
              <a:rPr lang="cs-CZ" sz="1100" b="0" i="0" u="none" strike="noStrike" cap="none" dirty="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rPr>
              <a:t>Instalovat nějaký prvek umění ve veřejném prostoru (např. sochu)</a:t>
            </a:r>
          </a:p>
          <a:p>
            <a:pPr marL="171450" marR="0" lvl="0" indent="-17145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r>
              <a:rPr lang="cs-CZ" sz="1100" b="0" i="0" u="none" strike="noStrike" cap="none" dirty="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rPr>
              <a:t>Opravit chodníky, vozovku i fasády domů</a:t>
            </a:r>
          </a:p>
          <a:p>
            <a:pPr marL="171450" indent="-171450">
              <a:spcBef>
                <a:spcPts val="600"/>
              </a:spcBef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r>
              <a:rPr lang="cs-CZ" sz="1100" b="0" i="0" u="none" strike="noStrike" cap="none" dirty="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rPr>
              <a:t>Zpřístupnit věž, více zpřístupnit podzemí</a:t>
            </a:r>
          </a:p>
        </p:txBody>
      </p:sp>
      <p:sp>
        <p:nvSpPr>
          <p:cNvPr id="9" name="Google Shape;358;p14">
            <a:extLst>
              <a:ext uri="{FF2B5EF4-FFF2-40B4-BE49-F238E27FC236}">
                <a16:creationId xmlns:a16="http://schemas.microsoft.com/office/drawing/2014/main" id="{C212E31F-8DAA-4B95-B414-0AA5B8559433}"/>
              </a:ext>
            </a:extLst>
          </p:cNvPr>
          <p:cNvSpPr/>
          <p:nvPr/>
        </p:nvSpPr>
        <p:spPr>
          <a:xfrm>
            <a:off x="4571999" y="2436746"/>
            <a:ext cx="3349861" cy="2923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4292D"/>
              </a:buClr>
              <a:buSzPts val="1100"/>
              <a:buFont typeface="Arial"/>
              <a:buNone/>
            </a:pPr>
            <a:r>
              <a:rPr lang="pl-PL" sz="1300" dirty="0">
                <a:solidFill>
                  <a:schemeClr val="accent1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rPr>
              <a:t>Jak to tam má vypadat, vybavení</a:t>
            </a:r>
            <a:endParaRPr lang="pl-PL" sz="1600" b="0" i="0" u="none" strike="noStrike" cap="none" dirty="0">
              <a:solidFill>
                <a:schemeClr val="accent1"/>
              </a:solidFill>
              <a:latin typeface="Proxima Nova Extrabold"/>
              <a:ea typeface="Proxima Nova Extrabold"/>
              <a:cs typeface="Proxima Nova Extrabold"/>
              <a:sym typeface="Proxima Nova Extrabold"/>
            </a:endParaRPr>
          </a:p>
        </p:txBody>
      </p:sp>
      <p:sp>
        <p:nvSpPr>
          <p:cNvPr id="10" name="Google Shape;359;p14">
            <a:extLst>
              <a:ext uri="{FF2B5EF4-FFF2-40B4-BE49-F238E27FC236}">
                <a16:creationId xmlns:a16="http://schemas.microsoft.com/office/drawing/2014/main" id="{74A47D07-B768-49C3-B1DC-7FDF5563334D}"/>
              </a:ext>
            </a:extLst>
          </p:cNvPr>
          <p:cNvSpPr txBox="1"/>
          <p:nvPr/>
        </p:nvSpPr>
        <p:spPr>
          <a:xfrm>
            <a:off x="863999" y="2698346"/>
            <a:ext cx="3349861" cy="1913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525" tIns="40750" rIns="81525" bIns="40750" anchor="t" anchorCtr="0">
            <a:spAutoFit/>
          </a:bodyPr>
          <a:lstStyle/>
          <a:p>
            <a:pPr marL="171450" marR="0" lvl="0" indent="-17145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r>
              <a:rPr lang="cs-CZ" sz="1100" b="0" i="0" u="none" strike="noStrike" cap="none" dirty="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rPr>
              <a:t>Vybalancovat nepoměr „mrtvý víkend vs. příliš mnoho aut ve všední den“</a:t>
            </a:r>
          </a:p>
          <a:p>
            <a:pPr marL="171450" marR="0" lvl="0" indent="-17145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r>
              <a:rPr lang="cs-CZ" sz="1100" b="0" i="0" u="none" strike="noStrike" cap="none" dirty="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rPr>
              <a:t>Namixovat správně poměr obchodů, služeb, zábavy pro děti, </a:t>
            </a:r>
            <a:r>
              <a:rPr lang="cs-CZ" sz="1100" b="0" i="0" u="none" strike="noStrike" cap="none" dirty="0" err="1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rPr>
              <a:t>relaxu</a:t>
            </a:r>
            <a:r>
              <a:rPr lang="cs-CZ" sz="1100" b="0" i="0" u="none" strike="noStrike" cap="none" dirty="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rPr>
              <a:t> pro dospělé a společenských akcí</a:t>
            </a:r>
          </a:p>
          <a:p>
            <a:pPr marL="171450" marR="0" lvl="0" indent="-17145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r>
              <a:rPr lang="cs-CZ" sz="1100" b="0" i="0" u="none" strike="noStrike" cap="none" dirty="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rPr>
              <a:t>Vybalancovat potřeby rezidentů a těch, co náměstí jen navštěvují</a:t>
            </a:r>
          </a:p>
          <a:p>
            <a:pPr marL="171450" indent="-171450">
              <a:spcBef>
                <a:spcPts val="600"/>
              </a:spcBef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r>
              <a:rPr lang="cs-CZ" sz="1100" b="0" i="0" u="none" strike="noStrike" cap="none" dirty="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rPr>
              <a:t>Dodat jednotný styl nebo sjednocující prvek, náměstí nefunguje jako celek, není přehledné</a:t>
            </a:r>
          </a:p>
        </p:txBody>
      </p:sp>
      <p:sp>
        <p:nvSpPr>
          <p:cNvPr id="11" name="Google Shape;360;p14">
            <a:extLst>
              <a:ext uri="{FF2B5EF4-FFF2-40B4-BE49-F238E27FC236}">
                <a16:creationId xmlns:a16="http://schemas.microsoft.com/office/drawing/2014/main" id="{E401BEB0-7864-4BD2-99B9-165EB82C077C}"/>
              </a:ext>
            </a:extLst>
          </p:cNvPr>
          <p:cNvSpPr/>
          <p:nvPr/>
        </p:nvSpPr>
        <p:spPr>
          <a:xfrm>
            <a:off x="864000" y="2449858"/>
            <a:ext cx="3138688" cy="2923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buClr>
                <a:srgbClr val="24292D"/>
              </a:buClr>
              <a:buSzPts val="1100"/>
            </a:pPr>
            <a:r>
              <a:rPr lang="pt-BR" sz="1300" b="0" i="0" u="none" strike="noStrike" cap="none" dirty="0">
                <a:solidFill>
                  <a:schemeClr val="accent1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rPr>
              <a:t>Co se má vlastně stát?</a:t>
            </a:r>
            <a:endParaRPr sz="1600" b="0" i="0" u="none" strike="noStrike" cap="none" dirty="0">
              <a:solidFill>
                <a:schemeClr val="accent1"/>
              </a:solidFill>
              <a:latin typeface="Proxima Nova Extrabold"/>
              <a:ea typeface="Proxima Nova Extrabold"/>
              <a:cs typeface="Proxima Nova Extrabold"/>
              <a:sym typeface="Proxima Nova Extrabold"/>
            </a:endParaRPr>
          </a:p>
        </p:txBody>
      </p:sp>
    </p:spTree>
    <p:extLst>
      <p:ext uri="{BB962C8B-B14F-4D97-AF65-F5344CB8AC3E}">
        <p14:creationId xmlns:p14="http://schemas.microsoft.com/office/powerpoint/2010/main" val="341139773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1d862e6e4b1_0_6"/>
          <p:cNvSpPr txBox="1">
            <a:spLocks noGrp="1"/>
          </p:cNvSpPr>
          <p:nvPr>
            <p:ph type="sldNum" idx="12"/>
          </p:nvPr>
        </p:nvSpPr>
        <p:spPr>
          <a:xfrm>
            <a:off x="-73" y="4"/>
            <a:ext cx="669600" cy="114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68400" tIns="68400" rIns="68400" bIns="68400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</a:pPr>
            <a:fld id="{00000000-1234-1234-1234-123412341234}" type="slidenum">
              <a:rPr lang="en-US"/>
              <a:t>22</a:t>
            </a:fld>
            <a:endParaRPr/>
          </a:p>
        </p:txBody>
      </p:sp>
      <p:sp>
        <p:nvSpPr>
          <p:cNvPr id="209" name="Google Shape;209;g1d862e6e4b1_0_6"/>
          <p:cNvSpPr txBox="1">
            <a:spLocks noGrp="1"/>
          </p:cNvSpPr>
          <p:nvPr>
            <p:ph type="title"/>
          </p:nvPr>
        </p:nvSpPr>
        <p:spPr>
          <a:xfrm>
            <a:off x="864000" y="0"/>
            <a:ext cx="8064000" cy="11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400" tIns="68400" rIns="68400" bIns="68400" anchor="b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cs-CZ" sz="2400" b="1" i="0" u="none" strike="noStrike" baseline="0" dirty="0">
                <a:effectLst/>
              </a:rPr>
              <a:t>Další návrhy a komentáře k navrženým funkcím náměstí (2)</a:t>
            </a:r>
            <a:endParaRPr dirty="0"/>
          </a:p>
        </p:txBody>
      </p:sp>
      <p:sp>
        <p:nvSpPr>
          <p:cNvPr id="5" name="Google Shape;351;p14">
            <a:extLst>
              <a:ext uri="{FF2B5EF4-FFF2-40B4-BE49-F238E27FC236}">
                <a16:creationId xmlns:a16="http://schemas.microsoft.com/office/drawing/2014/main" id="{494BD76E-97B9-4831-9036-E4558661B55A}"/>
              </a:ext>
            </a:extLst>
          </p:cNvPr>
          <p:cNvSpPr/>
          <p:nvPr/>
        </p:nvSpPr>
        <p:spPr>
          <a:xfrm>
            <a:off x="3414965" y="1442155"/>
            <a:ext cx="587724" cy="6694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750"/>
              <a:buFont typeface="Arial"/>
              <a:buNone/>
            </a:pPr>
            <a:r>
              <a:rPr lang="en-US" sz="375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355;p14">
            <a:extLst>
              <a:ext uri="{FF2B5EF4-FFF2-40B4-BE49-F238E27FC236}">
                <a16:creationId xmlns:a16="http://schemas.microsoft.com/office/drawing/2014/main" id="{0D000141-1DB6-4106-B806-CD343D55D093}"/>
              </a:ext>
            </a:extLst>
          </p:cNvPr>
          <p:cNvSpPr txBox="1"/>
          <p:nvPr/>
        </p:nvSpPr>
        <p:spPr>
          <a:xfrm>
            <a:off x="4571998" y="1646786"/>
            <a:ext cx="4161669" cy="33908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525" tIns="40750" rIns="81525" bIns="40750" anchor="t" anchorCtr="0">
            <a:spAutoFit/>
          </a:bodyPr>
          <a:lstStyle/>
          <a:p>
            <a:pPr marL="171450" marR="0" lvl="0" indent="-17145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r>
              <a:rPr lang="cs-CZ" sz="1100" b="0" i="0" u="none" strike="noStrike" cap="none" dirty="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rPr>
              <a:t>Oživit bez nutnosti vykazovat auta pryč</a:t>
            </a:r>
          </a:p>
          <a:p>
            <a:pPr marL="171450" marR="0" lvl="0" indent="-17145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r>
              <a:rPr lang="cs-CZ" sz="1100" b="0" i="0" u="none" strike="noStrike" cap="none" dirty="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rPr>
              <a:t>Výrazně omezit parkování, jen na nejnutnější dobu, méně aut, víc kol a pěšáků, ZTP-</a:t>
            </a:r>
            <a:r>
              <a:rPr lang="cs-CZ" sz="1100" b="0" i="0" u="none" strike="noStrike" cap="none" dirty="0" err="1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rPr>
              <a:t>friendly</a:t>
            </a:r>
            <a:r>
              <a:rPr lang="cs-CZ" sz="1100" b="0" i="0" u="none" strike="noStrike" cap="none" dirty="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rPr>
              <a:t> prostor</a:t>
            </a:r>
          </a:p>
          <a:p>
            <a:pPr marL="171450" marR="0" lvl="0" indent="-17145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r>
              <a:rPr lang="cs-CZ" sz="1100" b="0" i="0" u="none" strike="noStrike" cap="none" dirty="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rPr>
              <a:t>Znemožnit průjezdnost náměstí autem (aby si tudy nikdo nezkracoval cestu)</a:t>
            </a:r>
          </a:p>
          <a:p>
            <a:pPr marL="171450" marR="0" lvl="0" indent="-17145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r>
              <a:rPr lang="cs-CZ" sz="1100" b="0" i="0" u="none" strike="noStrike" cap="none" dirty="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rPr>
              <a:t>Parkování omezit (např. na SZ část náměstí)</a:t>
            </a:r>
          </a:p>
          <a:p>
            <a:pPr marL="171450" marR="0" lvl="0" indent="-17145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r>
              <a:rPr lang="cs-CZ" sz="1100" b="0" i="0" u="none" strike="noStrike" cap="none" dirty="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rPr>
              <a:t>Historický střed jako pěší zóna</a:t>
            </a:r>
          </a:p>
          <a:p>
            <a:pPr marL="171450" marR="0" lvl="0" indent="-17145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endParaRPr lang="cs-CZ" sz="1100" dirty="0">
              <a:solidFill>
                <a:schemeClr val="accent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R="0" lvl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</a:pPr>
            <a:r>
              <a:rPr lang="cs-CZ" sz="1100" b="0" i="0" u="none" strike="noStrike" cap="none" dirty="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rPr>
              <a:t>Ale také:</a:t>
            </a:r>
          </a:p>
          <a:p>
            <a:pPr marL="171450" indent="-171450">
              <a:spcBef>
                <a:spcPts val="600"/>
              </a:spcBef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r>
              <a:rPr lang="cs-CZ" sz="1100" b="0" i="0" u="none" strike="noStrike" cap="none" dirty="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rPr>
              <a:t>Zachovat možnosti dopravy a parkování (ideálně zdarma) - obavy z omezení mají hlavně podnikatelé na náměstí a obyvatelé přilehlých ulic, kam by se doprava a parkování přesunuly</a:t>
            </a:r>
          </a:p>
          <a:p>
            <a:pPr marL="171450" indent="-171450">
              <a:spcBef>
                <a:spcPts val="600"/>
              </a:spcBef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r>
              <a:rPr lang="cs-CZ" sz="1100" dirty="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rPr>
              <a:t>Nic nedělat (je to drahé), stačilo by náměstí udržovat</a:t>
            </a:r>
            <a:endParaRPr lang="cs-CZ" sz="1100" b="0" i="0" u="none" strike="noStrike" cap="none" dirty="0">
              <a:solidFill>
                <a:schemeClr val="accent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171450" marR="0" lvl="0" indent="-17145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endParaRPr lang="cs-CZ" sz="1100" b="0" i="0" u="none" strike="noStrike" cap="none" dirty="0">
              <a:solidFill>
                <a:schemeClr val="accent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9" name="Google Shape;358;p14">
            <a:extLst>
              <a:ext uri="{FF2B5EF4-FFF2-40B4-BE49-F238E27FC236}">
                <a16:creationId xmlns:a16="http://schemas.microsoft.com/office/drawing/2014/main" id="{C212E31F-8DAA-4B95-B414-0AA5B8559433}"/>
              </a:ext>
            </a:extLst>
          </p:cNvPr>
          <p:cNvSpPr/>
          <p:nvPr/>
        </p:nvSpPr>
        <p:spPr>
          <a:xfrm>
            <a:off x="4571999" y="1385186"/>
            <a:ext cx="3349861" cy="2923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4292D"/>
              </a:buClr>
              <a:buSzPts val="1100"/>
              <a:buFont typeface="Arial"/>
              <a:buNone/>
            </a:pPr>
            <a:r>
              <a:rPr lang="pl-PL" sz="1300" b="0" i="0" u="none" strike="noStrike" cap="none" dirty="0">
                <a:solidFill>
                  <a:schemeClr val="accent1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rPr>
              <a:t>Jak s dopravou?</a:t>
            </a:r>
            <a:endParaRPr lang="pl-PL" sz="1600" b="0" i="0" u="none" strike="noStrike" cap="none" dirty="0">
              <a:solidFill>
                <a:schemeClr val="accent1"/>
              </a:solidFill>
              <a:latin typeface="Proxima Nova Extrabold"/>
              <a:ea typeface="Proxima Nova Extrabold"/>
              <a:cs typeface="Proxima Nova Extrabold"/>
              <a:sym typeface="Proxima Nova Extrabold"/>
            </a:endParaRPr>
          </a:p>
        </p:txBody>
      </p:sp>
      <p:sp>
        <p:nvSpPr>
          <p:cNvPr id="10" name="Google Shape;359;p14">
            <a:extLst>
              <a:ext uri="{FF2B5EF4-FFF2-40B4-BE49-F238E27FC236}">
                <a16:creationId xmlns:a16="http://schemas.microsoft.com/office/drawing/2014/main" id="{74A47D07-B768-49C3-B1DC-7FDF5563334D}"/>
              </a:ext>
            </a:extLst>
          </p:cNvPr>
          <p:cNvSpPr txBox="1"/>
          <p:nvPr/>
        </p:nvSpPr>
        <p:spPr>
          <a:xfrm>
            <a:off x="863999" y="1646786"/>
            <a:ext cx="3349861" cy="14057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525" tIns="40750" rIns="81525" bIns="40750" anchor="t" anchorCtr="0">
            <a:spAutoFit/>
          </a:bodyPr>
          <a:lstStyle/>
          <a:p>
            <a:pPr marL="171450" marR="0" lvl="0" indent="-17145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r>
              <a:rPr lang="cs-CZ" sz="1100" b="0" i="0" u="none" strike="noStrike" cap="none" dirty="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rPr>
              <a:t>Místo pro setkávání se (i s dětmi – proto zachovat dětské hřiště)</a:t>
            </a:r>
          </a:p>
          <a:p>
            <a:pPr marL="171450" marR="0" lvl="0" indent="-17145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r>
              <a:rPr lang="cs-CZ" sz="1100" b="0" i="0" u="none" strike="noStrike" cap="none" dirty="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rPr>
              <a:t>Odpočinek - klidová zóna </a:t>
            </a:r>
          </a:p>
          <a:p>
            <a:pPr marL="171450" marR="0" lvl="0" indent="-17145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r>
              <a:rPr lang="cs-CZ" sz="1100" b="0" i="0" u="none" strike="noStrike" cap="none" dirty="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rPr>
              <a:t>Více akcí komunitního života </a:t>
            </a:r>
          </a:p>
          <a:p>
            <a:pPr marL="171450" marR="0" lvl="0" indent="-17145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r>
              <a:rPr lang="cs-CZ" sz="1100" b="0" i="0" u="none" strike="noStrike" cap="none" dirty="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rPr>
              <a:t>Návrat posvícení na náměstí včetně kolotoče a dalších atrakcí (autodrom)</a:t>
            </a:r>
          </a:p>
        </p:txBody>
      </p:sp>
      <p:sp>
        <p:nvSpPr>
          <p:cNvPr id="11" name="Google Shape;360;p14">
            <a:extLst>
              <a:ext uri="{FF2B5EF4-FFF2-40B4-BE49-F238E27FC236}">
                <a16:creationId xmlns:a16="http://schemas.microsoft.com/office/drawing/2014/main" id="{E401BEB0-7864-4BD2-99B9-165EB82C077C}"/>
              </a:ext>
            </a:extLst>
          </p:cNvPr>
          <p:cNvSpPr/>
          <p:nvPr/>
        </p:nvSpPr>
        <p:spPr>
          <a:xfrm>
            <a:off x="864000" y="1398298"/>
            <a:ext cx="3138688" cy="2923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buClr>
                <a:srgbClr val="24292D"/>
              </a:buClr>
              <a:buSzPts val="1100"/>
            </a:pPr>
            <a:r>
              <a:rPr lang="cs-CZ" sz="1300" b="0" i="0" u="none" strike="noStrike" cap="none" dirty="0">
                <a:solidFill>
                  <a:schemeClr val="accent1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rPr>
              <a:t>Co tam chtějí dělat</a:t>
            </a:r>
            <a:r>
              <a:rPr lang="pt-BR" sz="1300" b="0" i="0" u="none" strike="noStrike" cap="none" dirty="0">
                <a:solidFill>
                  <a:schemeClr val="accent1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rPr>
              <a:t>?</a:t>
            </a:r>
            <a:endParaRPr sz="1600" b="0" i="0" u="none" strike="noStrike" cap="none" dirty="0">
              <a:solidFill>
                <a:schemeClr val="accent1"/>
              </a:solidFill>
              <a:latin typeface="Proxima Nova Extrabold"/>
              <a:ea typeface="Proxima Nova Extrabold"/>
              <a:cs typeface="Proxima Nova Extrabold"/>
              <a:sym typeface="Proxima Nova Extrabold"/>
            </a:endParaRPr>
          </a:p>
        </p:txBody>
      </p:sp>
      <p:sp>
        <p:nvSpPr>
          <p:cNvPr id="12" name="Google Shape;351;p14">
            <a:extLst>
              <a:ext uri="{FF2B5EF4-FFF2-40B4-BE49-F238E27FC236}">
                <a16:creationId xmlns:a16="http://schemas.microsoft.com/office/drawing/2014/main" id="{E02806D8-43A4-4963-B1FE-64A79995BF58}"/>
              </a:ext>
            </a:extLst>
          </p:cNvPr>
          <p:cNvSpPr/>
          <p:nvPr/>
        </p:nvSpPr>
        <p:spPr>
          <a:xfrm>
            <a:off x="3414965" y="3065215"/>
            <a:ext cx="587724" cy="6694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750"/>
              <a:buFont typeface="Arial"/>
              <a:buNone/>
            </a:pPr>
            <a:r>
              <a:rPr lang="en-US" sz="375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359;p14">
            <a:extLst>
              <a:ext uri="{FF2B5EF4-FFF2-40B4-BE49-F238E27FC236}">
                <a16:creationId xmlns:a16="http://schemas.microsoft.com/office/drawing/2014/main" id="{6C020118-1457-400B-8BF2-6388A5D5DFC3}"/>
              </a:ext>
            </a:extLst>
          </p:cNvPr>
          <p:cNvSpPr txBox="1"/>
          <p:nvPr/>
        </p:nvSpPr>
        <p:spPr>
          <a:xfrm>
            <a:off x="863999" y="3338426"/>
            <a:ext cx="3349861" cy="1913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525" tIns="40750" rIns="81525" bIns="40750" anchor="t" anchorCtr="0">
            <a:spAutoFit/>
          </a:bodyPr>
          <a:lstStyle/>
          <a:p>
            <a:pPr marL="171450" marR="0" lvl="0" indent="-17145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r>
              <a:rPr lang="cs-CZ" sz="1100" b="0" i="0" u="none" strike="noStrike" cap="none" dirty="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rPr>
              <a:t>Podporovat provozovny s posezením venku (restaurace/kavárny/cukrárny), farmářské trhy, dlouhá otevírací doba (do 20 hodin)</a:t>
            </a:r>
          </a:p>
          <a:p>
            <a:pPr marL="171450" marR="0" lvl="0" indent="-17145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r>
              <a:rPr lang="cs-CZ" sz="1100" b="0" i="0" u="none" strike="noStrike" cap="none" dirty="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rPr>
              <a:t>Nebránit malým obchůdkům v existenci a podporovat je (jsou zdrojem života na náměstí a v Brodě vůbec)</a:t>
            </a:r>
          </a:p>
          <a:p>
            <a:pPr marL="171450" indent="-171450">
              <a:spcBef>
                <a:spcPts val="600"/>
              </a:spcBef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r>
              <a:rPr lang="cs-CZ" sz="1100" b="0" i="0" u="none" strike="noStrike" cap="none" dirty="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rPr>
              <a:t>Sjednotit vizuální prvky obchodů (místo bez křiklavých reklam), zrušit vietnamské stánky</a:t>
            </a:r>
          </a:p>
          <a:p>
            <a:pPr marR="0" lvl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</a:pPr>
            <a:endParaRPr lang="cs-CZ" sz="1100" b="0" i="0" u="none" strike="noStrike" cap="none" dirty="0">
              <a:solidFill>
                <a:schemeClr val="accent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4" name="Google Shape;360;p14">
            <a:extLst>
              <a:ext uri="{FF2B5EF4-FFF2-40B4-BE49-F238E27FC236}">
                <a16:creationId xmlns:a16="http://schemas.microsoft.com/office/drawing/2014/main" id="{743094A2-0C30-41CE-8794-8EAD686CE298}"/>
              </a:ext>
            </a:extLst>
          </p:cNvPr>
          <p:cNvSpPr/>
          <p:nvPr/>
        </p:nvSpPr>
        <p:spPr>
          <a:xfrm>
            <a:off x="864000" y="3089938"/>
            <a:ext cx="3138688" cy="2923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buClr>
                <a:srgbClr val="24292D"/>
              </a:buClr>
              <a:buSzPts val="1100"/>
            </a:pPr>
            <a:r>
              <a:rPr lang="cs-CZ" sz="1300" b="0" i="0" u="none" strike="noStrike" cap="none" dirty="0">
                <a:solidFill>
                  <a:schemeClr val="accent1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rPr>
              <a:t>Jak s obchody</a:t>
            </a:r>
            <a:r>
              <a:rPr lang="pt-BR" sz="1300" b="0" i="0" u="none" strike="noStrike" cap="none" dirty="0">
                <a:solidFill>
                  <a:schemeClr val="accent1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rPr>
              <a:t>?</a:t>
            </a:r>
            <a:endParaRPr sz="1600" b="0" i="0" u="none" strike="noStrike" cap="none" dirty="0">
              <a:solidFill>
                <a:schemeClr val="accent1"/>
              </a:solidFill>
              <a:latin typeface="Proxima Nova Extrabold"/>
              <a:ea typeface="Proxima Nova Extrabold"/>
              <a:cs typeface="Proxima Nova Extrabold"/>
              <a:sym typeface="Proxima Nova Extrabold"/>
            </a:endParaRPr>
          </a:p>
        </p:txBody>
      </p:sp>
    </p:spTree>
    <p:extLst>
      <p:ext uri="{BB962C8B-B14F-4D97-AF65-F5344CB8AC3E}">
        <p14:creationId xmlns:p14="http://schemas.microsoft.com/office/powerpoint/2010/main" val="208567683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Graf 9">
            <a:extLst>
              <a:ext uri="{FF2B5EF4-FFF2-40B4-BE49-F238E27FC236}">
                <a16:creationId xmlns:a16="http://schemas.microsoft.com/office/drawing/2014/main" id="{4B3275AB-3781-4E27-A3BF-EDE4D5DFAF2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6789288"/>
              </p:ext>
            </p:extLst>
          </p:nvPr>
        </p:nvGraphicFramePr>
        <p:xfrm>
          <a:off x="844424" y="1200150"/>
          <a:ext cx="7651876" cy="38237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46" name="Google Shape;246;p8"/>
          <p:cNvSpPr txBox="1">
            <a:spLocks noGrp="1"/>
          </p:cNvSpPr>
          <p:nvPr>
            <p:ph type="title"/>
          </p:nvPr>
        </p:nvSpPr>
        <p:spPr>
          <a:xfrm>
            <a:off x="844424" y="5601"/>
            <a:ext cx="7852243" cy="1139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68550" rIns="68550" bIns="68550" anchor="b" anchorCtr="0">
            <a:noAutofit/>
          </a:bodyPr>
          <a:lstStyle/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cs-CZ" sz="2400" b="1" i="0" u="none" strike="noStrike" baseline="0" dirty="0">
                <a:effectLst/>
              </a:rPr>
              <a:t>Co na náměstí běžně děláte?</a:t>
            </a:r>
            <a:endParaRPr lang="cs-CZ" sz="2400" b="0" dirty="0">
              <a:latin typeface="Proxima Nova Extrabold"/>
              <a:ea typeface="Proxima Nova Extrabold"/>
              <a:cs typeface="Proxima Nova Extrabold"/>
              <a:sym typeface="Proxima Nova Extrabold"/>
            </a:endParaRPr>
          </a:p>
        </p:txBody>
      </p:sp>
      <p:sp>
        <p:nvSpPr>
          <p:cNvPr id="247" name="Google Shape;247;p8"/>
          <p:cNvSpPr txBox="1">
            <a:spLocks noGrp="1"/>
          </p:cNvSpPr>
          <p:nvPr>
            <p:ph type="sldNum" idx="12"/>
          </p:nvPr>
        </p:nvSpPr>
        <p:spPr>
          <a:xfrm>
            <a:off x="-73" y="4"/>
            <a:ext cx="669599" cy="1139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68550" tIns="68550" rIns="68550" bIns="68550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</a:pPr>
            <a:fld id="{00000000-1234-1234-1234-123412341234}" type="slidenum">
              <a:rPr lang="en-US"/>
              <a:t>23</a:t>
            </a:fld>
            <a:endParaRPr/>
          </a:p>
        </p:txBody>
      </p:sp>
      <p:sp>
        <p:nvSpPr>
          <p:cNvPr id="8" name="Google Shape;94;p2">
            <a:extLst>
              <a:ext uri="{FF2B5EF4-FFF2-40B4-BE49-F238E27FC236}">
                <a16:creationId xmlns:a16="http://schemas.microsoft.com/office/drawing/2014/main" id="{00DC943F-BD19-4097-A94A-548469BE8FC3}"/>
              </a:ext>
            </a:extLst>
          </p:cNvPr>
          <p:cNvSpPr txBox="1"/>
          <p:nvPr/>
        </p:nvSpPr>
        <p:spPr>
          <a:xfrm>
            <a:off x="7324532" y="4716198"/>
            <a:ext cx="1659448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b="0" i="0" u="none" strike="noStrike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N=167 respondentů</a:t>
            </a:r>
            <a:endParaRPr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" name="Řečová bublina: oválný bublinový popisek 1">
            <a:extLst>
              <a:ext uri="{FF2B5EF4-FFF2-40B4-BE49-F238E27FC236}">
                <a16:creationId xmlns:a16="http://schemas.microsoft.com/office/drawing/2014/main" id="{751FCF8B-03B1-49C8-9E91-C6331718C138}"/>
              </a:ext>
            </a:extLst>
          </p:cNvPr>
          <p:cNvSpPr/>
          <p:nvPr/>
        </p:nvSpPr>
        <p:spPr>
          <a:xfrm>
            <a:off x="5390448" y="3112042"/>
            <a:ext cx="2880360" cy="1664970"/>
          </a:xfrm>
          <a:prstGeom prst="wedgeEllipseCallout">
            <a:avLst>
              <a:gd name="adj1" fmla="val -91640"/>
              <a:gd name="adj2" fmla="val 28522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41338" indent="-285750" fontAlgn="t">
              <a:spcBef>
                <a:spcPts val="600"/>
              </a:spcBef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cs-CZ" sz="1050" dirty="0">
                <a:solidFill>
                  <a:schemeClr val="bg1"/>
                </a:solidFill>
                <a:latin typeface="Calibri" panose="020F0502020204030204" pitchFamily="34" charset="0"/>
              </a:rPr>
              <a:t>Chodím k zubaři</a:t>
            </a:r>
          </a:p>
          <a:p>
            <a:pPr marL="541338" indent="-285750" fontAlgn="t">
              <a:spcBef>
                <a:spcPts val="600"/>
              </a:spcBef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cs-CZ" sz="105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Vyzvedávám balíčky</a:t>
            </a:r>
          </a:p>
          <a:p>
            <a:pPr marL="541338" indent="-285750" fontAlgn="t">
              <a:spcBef>
                <a:spcPts val="600"/>
              </a:spcBef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cs-CZ" sz="1050" dirty="0">
                <a:solidFill>
                  <a:schemeClr val="bg1"/>
                </a:solidFill>
                <a:latin typeface="Calibri" panose="020F0502020204030204" pitchFamily="34" charset="0"/>
              </a:rPr>
              <a:t>Chodím na procházku</a:t>
            </a:r>
          </a:p>
          <a:p>
            <a:pPr marL="541338" indent="-285750" fontAlgn="t">
              <a:spcBef>
                <a:spcPts val="600"/>
              </a:spcBef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cs-CZ" sz="105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Jdu do Béčka</a:t>
            </a:r>
          </a:p>
          <a:p>
            <a:pPr marL="541338" indent="-285750" fontAlgn="t">
              <a:spcBef>
                <a:spcPts val="600"/>
              </a:spcBef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cs-CZ" sz="1050" dirty="0">
                <a:solidFill>
                  <a:schemeClr val="bg1"/>
                </a:solidFill>
                <a:latin typeface="Calibri" panose="020F0502020204030204" pitchFamily="34" charset="0"/>
              </a:rPr>
              <a:t>Venčím psa</a:t>
            </a:r>
          </a:p>
          <a:p>
            <a:pPr marL="541338" indent="-285750" fontAlgn="t">
              <a:spcBef>
                <a:spcPts val="600"/>
              </a:spcBef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cs-CZ" sz="105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Jdu do práce</a:t>
            </a:r>
          </a:p>
        </p:txBody>
      </p:sp>
    </p:spTree>
    <p:extLst>
      <p:ext uri="{BB962C8B-B14F-4D97-AF65-F5344CB8AC3E}">
        <p14:creationId xmlns:p14="http://schemas.microsoft.com/office/powerpoint/2010/main" val="1988805606"/>
      </p:ext>
    </p:extLst>
  </p:cSld>
  <p:clrMapOvr>
    <a:masterClrMapping/>
  </p:clrMapOvr>
  <p:transition spd="slow">
    <p:cut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24</a:t>
            </a:fld>
            <a:endParaRPr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cs-CZ" dirty="0" smtClean="0"/>
              <a:t>Současný stav náměstí lidem spíše nevyhovuje. Podobu náměstí narušují neopravené objekty, </a:t>
            </a:r>
            <a:r>
              <a:rPr lang="cs-CZ" b="1" dirty="0" smtClean="0"/>
              <a:t>neuspořádanost a nehostinnost</a:t>
            </a:r>
            <a:r>
              <a:rPr lang="cs-CZ" dirty="0" smtClean="0"/>
              <a:t>. Působí spíše jako parkoviště. Od 16 – 17 hodin a víkendech s uzavřením obchodů je neživé. </a:t>
            </a:r>
          </a:p>
          <a:p>
            <a:pPr marL="101600" indent="0">
              <a:buNone/>
            </a:pPr>
            <a:endParaRPr lang="cs-CZ" dirty="0" smtClean="0"/>
          </a:p>
          <a:p>
            <a:r>
              <a:rPr lang="cs-CZ" dirty="0" smtClean="0"/>
              <a:t>Náměstí by mělo v budoucnu plnit rovnoměrně různé funkce. Primárně by však mělo být </a:t>
            </a:r>
            <a:r>
              <a:rPr lang="cs-CZ" b="1" dirty="0" smtClean="0"/>
              <a:t>místem setkávání </a:t>
            </a:r>
            <a:r>
              <a:rPr lang="cs-CZ" dirty="0" smtClean="0"/>
              <a:t>ať už v místních restaurací či kavárnách, ale také </a:t>
            </a:r>
            <a:r>
              <a:rPr lang="cs-CZ" b="1" dirty="0" smtClean="0"/>
              <a:t>během společenských akcí </a:t>
            </a:r>
            <a:r>
              <a:rPr lang="cs-CZ" dirty="0" smtClean="0"/>
              <a:t>(posvícení, průvod světýlek).</a:t>
            </a:r>
          </a:p>
          <a:p>
            <a:endParaRPr lang="cs-CZ" dirty="0"/>
          </a:p>
          <a:p>
            <a:r>
              <a:rPr lang="cs-CZ" b="1" dirty="0" smtClean="0"/>
              <a:t>Rozšíření prostoru pro pěší </a:t>
            </a:r>
            <a:r>
              <a:rPr lang="cs-CZ" dirty="0" smtClean="0"/>
              <a:t>by mělo umožnit rozšíření podniků o předzahrádky a zároveň zvýšit jejich bezpečnost. Případné omezování parkování by mělo být promyšlené, aby nesnížilo komfort pro návštěvníky služeb a obchodů a řešilo potřeby místních.</a:t>
            </a:r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Celkové shrnutí a doporučení pro zadání architektonické soutěže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80535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" name="Google Shape;485;p26"/>
          <p:cNvSpPr txBox="1">
            <a:spLocks noGrp="1"/>
          </p:cNvSpPr>
          <p:nvPr>
            <p:ph type="ctrTitle"/>
          </p:nvPr>
        </p:nvSpPr>
        <p:spPr>
          <a:xfrm>
            <a:off x="360000" y="2196001"/>
            <a:ext cx="5494865" cy="11597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400" tIns="68400" rIns="68400" bIns="68400" anchor="b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500"/>
              <a:buFont typeface="Arial"/>
              <a:buNone/>
            </a:pPr>
            <a:r>
              <a:rPr lang="cs-CZ" dirty="0"/>
              <a:t>Děkujeme.</a:t>
            </a:r>
            <a:endParaRPr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3</a:t>
            </a:fld>
            <a:endParaRPr lang="en-US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Průběh</a:t>
            </a:r>
            <a:r>
              <a:rPr lang="en-US" dirty="0"/>
              <a:t> </a:t>
            </a:r>
            <a:r>
              <a:rPr lang="cs-CZ" dirty="0" smtClean="0"/>
              <a:t>zapojení veřejnosti</a:t>
            </a:r>
            <a:endParaRPr lang="cs-CZ" dirty="0"/>
          </a:p>
        </p:txBody>
      </p:sp>
      <p:sp>
        <p:nvSpPr>
          <p:cNvPr id="5" name="Google Shape;202;g1fbe71e8299_0_15"/>
          <p:cNvSpPr txBox="1">
            <a:spLocks noGrp="1"/>
          </p:cNvSpPr>
          <p:nvPr>
            <p:ph type="body" idx="1"/>
          </p:nvPr>
        </p:nvSpPr>
        <p:spPr>
          <a:xfrm>
            <a:off x="669526" y="1415150"/>
            <a:ext cx="7449900" cy="35673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68400" tIns="68400" rIns="68400" bIns="68400" anchor="t" anchorCtr="0">
            <a:normAutofit lnSpcReduction="10000"/>
          </a:bodyPr>
          <a:lstStyle/>
          <a:p>
            <a:pPr marL="114303" indent="0">
              <a:lnSpc>
                <a:spcPct val="90000"/>
              </a:lnSpc>
              <a:spcBef>
                <a:spcPts val="1000"/>
              </a:spcBef>
              <a:buNone/>
            </a:pPr>
            <a:r>
              <a:rPr lang="cs-CZ" sz="1800" b="1" dirty="0" smtClean="0">
                <a:solidFill>
                  <a:srgbClr val="234378"/>
                </a:solidFill>
                <a:latin typeface="Georgia" panose="02040502050405020303" pitchFamily="18" charset="0"/>
              </a:rPr>
              <a:t>Rozhovory </a:t>
            </a:r>
            <a:r>
              <a:rPr lang="cs-CZ" sz="1800" dirty="0" smtClean="0">
                <a:solidFill>
                  <a:srgbClr val="234378"/>
                </a:solidFill>
                <a:latin typeface="Georgia" panose="02040502050405020303" pitchFamily="18" charset="0"/>
              </a:rPr>
              <a:t>s vlastníky nemovitostí a provozovateli místních služeb</a:t>
            </a:r>
            <a:r>
              <a:rPr lang="en-US" sz="1800" dirty="0" smtClean="0">
                <a:solidFill>
                  <a:srgbClr val="234378"/>
                </a:solidFill>
                <a:latin typeface="Georgia" panose="02040502050405020303" pitchFamily="18" charset="0"/>
              </a:rPr>
              <a:t>.</a:t>
            </a:r>
            <a:endParaRPr sz="1800" dirty="0">
              <a:solidFill>
                <a:srgbClr val="234378"/>
              </a:solidFill>
              <a:latin typeface="Georgia" panose="02040502050405020303" pitchFamily="18" charset="0"/>
            </a:endParaRPr>
          </a:p>
          <a:p>
            <a:pPr marL="400053" indent="-285750">
              <a:lnSpc>
                <a:spcPct val="90000"/>
              </a:lnSpc>
              <a:spcBef>
                <a:spcPts val="1000"/>
              </a:spcBef>
            </a:pPr>
            <a:r>
              <a:rPr lang="cs-CZ" sz="1600" dirty="0" smtClean="0">
                <a:solidFill>
                  <a:srgbClr val="234378"/>
                </a:solidFill>
                <a:latin typeface="Georgia" panose="02040502050405020303" pitchFamily="18" charset="0"/>
              </a:rPr>
              <a:t>12 </a:t>
            </a:r>
            <a:r>
              <a:rPr lang="cs-CZ" sz="1600" dirty="0">
                <a:solidFill>
                  <a:srgbClr val="234378"/>
                </a:solidFill>
                <a:latin typeface="Georgia" panose="02040502050405020303" pitchFamily="18" charset="0"/>
              </a:rPr>
              <a:t>rozhovorů s různými typy provozovatelů služeb na náměstí</a:t>
            </a:r>
            <a:endParaRPr sz="1600" dirty="0">
              <a:solidFill>
                <a:srgbClr val="234378"/>
              </a:solidFill>
              <a:latin typeface="Georgia" panose="02040502050405020303" pitchFamily="18" charset="0"/>
            </a:endParaRPr>
          </a:p>
          <a:p>
            <a:pPr marL="114303" indent="0">
              <a:lnSpc>
                <a:spcPct val="90000"/>
              </a:lnSpc>
              <a:spcBef>
                <a:spcPts val="1000"/>
              </a:spcBef>
              <a:buNone/>
            </a:pPr>
            <a:r>
              <a:rPr lang="cs-CZ" sz="1800" b="1" dirty="0" smtClean="0">
                <a:solidFill>
                  <a:srgbClr val="234378"/>
                </a:solidFill>
                <a:latin typeface="Georgia" panose="02040502050405020303" pitchFamily="18" charset="0"/>
              </a:rPr>
              <a:t>Veřejné </a:t>
            </a:r>
            <a:r>
              <a:rPr lang="cs-CZ" sz="1600" b="1" dirty="0">
                <a:solidFill>
                  <a:srgbClr val="234378"/>
                </a:solidFill>
                <a:latin typeface="Georgia" panose="02040502050405020303" pitchFamily="18" charset="0"/>
              </a:rPr>
              <a:t>plánovací</a:t>
            </a:r>
            <a:r>
              <a:rPr lang="cs-CZ" sz="1800" b="1" dirty="0" smtClean="0">
                <a:solidFill>
                  <a:srgbClr val="234378"/>
                </a:solidFill>
                <a:latin typeface="Georgia" panose="02040502050405020303" pitchFamily="18" charset="0"/>
              </a:rPr>
              <a:t> setkání </a:t>
            </a:r>
            <a:r>
              <a:rPr lang="cs-CZ" sz="1800" dirty="0" smtClean="0">
                <a:solidFill>
                  <a:srgbClr val="234378"/>
                </a:solidFill>
                <a:latin typeface="Georgia" panose="02040502050405020303" pitchFamily="18" charset="0"/>
              </a:rPr>
              <a:t>zaměřené na diskuzi budoucích aktivit a náplně veřejného prostoru náměstí 1. 12. 2022</a:t>
            </a:r>
          </a:p>
          <a:p>
            <a:pPr marL="400053" indent="-285750">
              <a:lnSpc>
                <a:spcPct val="90000"/>
              </a:lnSpc>
              <a:spcBef>
                <a:spcPts val="1000"/>
              </a:spcBef>
            </a:pPr>
            <a:r>
              <a:rPr lang="cs-CZ" sz="1600" dirty="0" smtClean="0">
                <a:solidFill>
                  <a:srgbClr val="234378"/>
                </a:solidFill>
                <a:latin typeface="Georgia" panose="02040502050405020303" pitchFamily="18" charset="0"/>
              </a:rPr>
              <a:t>9 účastníků </a:t>
            </a:r>
            <a:endParaRPr lang="cs-CZ" sz="1600" dirty="0">
              <a:solidFill>
                <a:srgbClr val="234378"/>
              </a:solidFill>
              <a:latin typeface="Georgia" panose="02040502050405020303" pitchFamily="18" charset="0"/>
            </a:endParaRPr>
          </a:p>
          <a:p>
            <a:pPr marL="114303" indent="0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sz="1800" b="1" dirty="0" smtClean="0">
                <a:solidFill>
                  <a:srgbClr val="234378"/>
                </a:solidFill>
                <a:latin typeface="Georgia" panose="02040502050405020303" pitchFamily="18" charset="0"/>
              </a:rPr>
              <a:t>On-line </a:t>
            </a:r>
            <a:r>
              <a:rPr lang="en-US" sz="1800" b="1" dirty="0" err="1">
                <a:solidFill>
                  <a:srgbClr val="234378"/>
                </a:solidFill>
                <a:latin typeface="Georgia" panose="02040502050405020303" pitchFamily="18" charset="0"/>
              </a:rPr>
              <a:t>anketa</a:t>
            </a:r>
            <a:r>
              <a:rPr lang="en-US" sz="1800" b="1" dirty="0">
                <a:solidFill>
                  <a:srgbClr val="234378"/>
                </a:solidFill>
                <a:latin typeface="Georgia" panose="02040502050405020303" pitchFamily="18" charset="0"/>
              </a:rPr>
              <a:t> </a:t>
            </a:r>
            <a:r>
              <a:rPr lang="cs-CZ" sz="1800" dirty="0" smtClean="0">
                <a:solidFill>
                  <a:srgbClr val="234378"/>
                </a:solidFill>
                <a:latin typeface="Georgia" panose="02040502050405020303" pitchFamily="18" charset="0"/>
              </a:rPr>
              <a:t>ověřující představy preferovaných funkcí náměstí, </a:t>
            </a:r>
            <a:r>
              <a:rPr lang="en-US" sz="1800" dirty="0" smtClean="0">
                <a:solidFill>
                  <a:srgbClr val="234378"/>
                </a:solidFill>
                <a:latin typeface="Georgia" panose="02040502050405020303" pitchFamily="18" charset="0"/>
              </a:rPr>
              <a:t>od </a:t>
            </a:r>
            <a:r>
              <a:rPr lang="cs-CZ" sz="1800" dirty="0" smtClean="0">
                <a:solidFill>
                  <a:srgbClr val="234378"/>
                </a:solidFill>
                <a:latin typeface="Georgia" panose="02040502050405020303" pitchFamily="18" charset="0"/>
              </a:rPr>
              <a:t>9</a:t>
            </a:r>
            <a:r>
              <a:rPr lang="en-US" sz="1800" dirty="0" smtClean="0">
                <a:solidFill>
                  <a:srgbClr val="234378"/>
                </a:solidFill>
                <a:latin typeface="Georgia" panose="02040502050405020303" pitchFamily="18" charset="0"/>
              </a:rPr>
              <a:t>. 1</a:t>
            </a:r>
            <a:r>
              <a:rPr lang="cs-CZ" sz="1800" dirty="0" smtClean="0">
                <a:solidFill>
                  <a:srgbClr val="234378"/>
                </a:solidFill>
                <a:latin typeface="Georgia" panose="02040502050405020303" pitchFamily="18" charset="0"/>
              </a:rPr>
              <a:t>2</a:t>
            </a:r>
            <a:r>
              <a:rPr lang="en-US" sz="1800" dirty="0" smtClean="0">
                <a:solidFill>
                  <a:srgbClr val="234378"/>
                </a:solidFill>
                <a:latin typeface="Georgia" panose="02040502050405020303" pitchFamily="18" charset="0"/>
              </a:rPr>
              <a:t>. 2022 do </a:t>
            </a:r>
            <a:r>
              <a:rPr lang="cs-CZ" sz="1800" dirty="0" smtClean="0">
                <a:solidFill>
                  <a:srgbClr val="234378"/>
                </a:solidFill>
                <a:latin typeface="Georgia" panose="02040502050405020303" pitchFamily="18" charset="0"/>
              </a:rPr>
              <a:t>24</a:t>
            </a:r>
            <a:r>
              <a:rPr lang="en-US" sz="1800" dirty="0" smtClean="0">
                <a:solidFill>
                  <a:srgbClr val="234378"/>
                </a:solidFill>
                <a:latin typeface="Georgia" panose="02040502050405020303" pitchFamily="18" charset="0"/>
              </a:rPr>
              <a:t>.1. 2023</a:t>
            </a:r>
            <a:endParaRPr sz="1800" dirty="0" smtClean="0">
              <a:solidFill>
                <a:srgbClr val="234378"/>
              </a:solidFill>
              <a:latin typeface="Georgia" panose="02040502050405020303" pitchFamily="18" charset="0"/>
            </a:endParaRPr>
          </a:p>
          <a:p>
            <a:pPr marL="400053" indent="-285750">
              <a:lnSpc>
                <a:spcPct val="90000"/>
              </a:lnSpc>
              <a:spcBef>
                <a:spcPts val="1000"/>
              </a:spcBef>
            </a:pPr>
            <a:r>
              <a:rPr lang="cs-CZ" sz="1600" dirty="0">
                <a:solidFill>
                  <a:srgbClr val="234378"/>
                </a:solidFill>
                <a:latin typeface="Georgia" panose="02040502050405020303" pitchFamily="18" charset="0"/>
              </a:rPr>
              <a:t>167</a:t>
            </a:r>
            <a:r>
              <a:rPr lang="en-US" sz="1600" dirty="0">
                <a:solidFill>
                  <a:srgbClr val="234378"/>
                </a:solidFill>
                <a:latin typeface="Georgia" panose="02040502050405020303" pitchFamily="18" charset="0"/>
              </a:rPr>
              <a:t> </a:t>
            </a:r>
            <a:r>
              <a:rPr lang="en-US" sz="1600" dirty="0" err="1">
                <a:solidFill>
                  <a:srgbClr val="234378"/>
                </a:solidFill>
                <a:latin typeface="Georgia" panose="02040502050405020303" pitchFamily="18" charset="0"/>
              </a:rPr>
              <a:t>účastníků</a:t>
            </a:r>
            <a:r>
              <a:rPr lang="en-US" sz="1600" dirty="0">
                <a:solidFill>
                  <a:srgbClr val="234378"/>
                </a:solidFill>
                <a:latin typeface="Georgia" panose="02040502050405020303" pitchFamily="18" charset="0"/>
              </a:rPr>
              <a:t> </a:t>
            </a:r>
            <a:endParaRPr sz="1600" dirty="0">
              <a:solidFill>
                <a:srgbClr val="234378"/>
              </a:solidFill>
              <a:latin typeface="Georgia" panose="02040502050405020303" pitchFamily="18" charset="0"/>
            </a:endParaRPr>
          </a:p>
          <a:p>
            <a:pPr marL="114303" indent="0">
              <a:spcBef>
                <a:spcPts val="1000"/>
              </a:spcBef>
              <a:buNone/>
            </a:pPr>
            <a:r>
              <a:rPr lang="en-US" sz="1800" b="1" dirty="0" err="1" smtClean="0">
                <a:solidFill>
                  <a:srgbClr val="234378"/>
                </a:solidFill>
                <a:latin typeface="Georgia" panose="02040502050405020303" pitchFamily="18" charset="0"/>
              </a:rPr>
              <a:t>Setkání</a:t>
            </a:r>
            <a:r>
              <a:rPr lang="en-US" sz="1800" b="1" dirty="0" smtClean="0">
                <a:solidFill>
                  <a:srgbClr val="234378"/>
                </a:solidFill>
                <a:latin typeface="Georgia" panose="02040502050405020303" pitchFamily="18" charset="0"/>
              </a:rPr>
              <a:t> </a:t>
            </a:r>
            <a:r>
              <a:rPr lang="en-US" sz="1800" b="1" dirty="0">
                <a:solidFill>
                  <a:srgbClr val="234378"/>
                </a:solidFill>
                <a:latin typeface="Georgia" panose="02040502050405020303" pitchFamily="18" charset="0"/>
              </a:rPr>
              <a:t>s </a:t>
            </a:r>
            <a:r>
              <a:rPr lang="en-US" sz="1800" b="1" dirty="0" err="1">
                <a:solidFill>
                  <a:srgbClr val="234378"/>
                </a:solidFill>
                <a:latin typeface="Georgia" panose="02040502050405020303" pitchFamily="18" charset="0"/>
              </a:rPr>
              <a:t>farníky</a:t>
            </a:r>
            <a:r>
              <a:rPr lang="en-US" sz="1800" b="1" dirty="0">
                <a:solidFill>
                  <a:srgbClr val="234378"/>
                </a:solidFill>
                <a:latin typeface="Georgia" panose="02040502050405020303" pitchFamily="18" charset="0"/>
              </a:rPr>
              <a:t> </a:t>
            </a:r>
            <a:r>
              <a:rPr lang="cs-CZ" sz="1800" dirty="0" smtClean="0">
                <a:solidFill>
                  <a:srgbClr val="234378"/>
                </a:solidFill>
                <a:latin typeface="Georgia" panose="02040502050405020303" pitchFamily="18" charset="0"/>
              </a:rPr>
              <a:t>Římskokatolické </a:t>
            </a:r>
            <a:r>
              <a:rPr lang="en-US" sz="1800" dirty="0" err="1" smtClean="0">
                <a:solidFill>
                  <a:srgbClr val="234378"/>
                </a:solidFill>
                <a:latin typeface="Georgia" panose="02040502050405020303" pitchFamily="18" charset="0"/>
              </a:rPr>
              <a:t>církve</a:t>
            </a:r>
            <a:r>
              <a:rPr lang="cs-CZ" sz="1800" dirty="0" smtClean="0">
                <a:solidFill>
                  <a:srgbClr val="234378"/>
                </a:solidFill>
                <a:latin typeface="Georgia" panose="02040502050405020303" pitchFamily="18" charset="0"/>
              </a:rPr>
              <a:t> v Českém Brodě</a:t>
            </a:r>
            <a:r>
              <a:rPr lang="en-US" sz="1800" dirty="0" smtClean="0">
                <a:solidFill>
                  <a:srgbClr val="234378"/>
                </a:solidFill>
                <a:latin typeface="Georgia" panose="02040502050405020303" pitchFamily="18" charset="0"/>
              </a:rPr>
              <a:t> </a:t>
            </a:r>
            <a:r>
              <a:rPr lang="cs-CZ" sz="1800" dirty="0" smtClean="0">
                <a:solidFill>
                  <a:srgbClr val="234378"/>
                </a:solidFill>
                <a:latin typeface="Georgia" panose="02040502050405020303" pitchFamily="18" charset="0"/>
              </a:rPr>
              <a:t>12</a:t>
            </a:r>
            <a:r>
              <a:rPr lang="en-US" sz="1800" dirty="0" smtClean="0">
                <a:solidFill>
                  <a:srgbClr val="234378"/>
                </a:solidFill>
                <a:latin typeface="Georgia" panose="02040502050405020303" pitchFamily="18" charset="0"/>
              </a:rPr>
              <a:t>. </a:t>
            </a:r>
            <a:r>
              <a:rPr lang="cs-CZ" sz="1800" dirty="0">
                <a:solidFill>
                  <a:srgbClr val="234378"/>
                </a:solidFill>
                <a:latin typeface="Georgia" panose="02040502050405020303" pitchFamily="18" charset="0"/>
              </a:rPr>
              <a:t>2</a:t>
            </a:r>
            <a:r>
              <a:rPr lang="en-US" sz="1800" dirty="0" smtClean="0">
                <a:solidFill>
                  <a:srgbClr val="234378"/>
                </a:solidFill>
                <a:latin typeface="Georgia" panose="02040502050405020303" pitchFamily="18" charset="0"/>
              </a:rPr>
              <a:t>. </a:t>
            </a:r>
            <a:r>
              <a:rPr lang="en-US" sz="1800" dirty="0">
                <a:solidFill>
                  <a:srgbClr val="234378"/>
                </a:solidFill>
                <a:latin typeface="Georgia" panose="02040502050405020303" pitchFamily="18" charset="0"/>
              </a:rPr>
              <a:t>2023</a:t>
            </a:r>
            <a:endParaRPr sz="1800" dirty="0">
              <a:solidFill>
                <a:srgbClr val="234378"/>
              </a:solidFill>
              <a:latin typeface="Georgia" panose="02040502050405020303" pitchFamily="18" charset="0"/>
            </a:endParaRPr>
          </a:p>
          <a:p>
            <a:pPr marL="400053" indent="-285750">
              <a:lnSpc>
                <a:spcPct val="90000"/>
              </a:lnSpc>
              <a:spcBef>
                <a:spcPts val="1000"/>
              </a:spcBef>
            </a:pPr>
            <a:r>
              <a:rPr lang="cs-CZ" sz="1600" dirty="0" smtClean="0">
                <a:solidFill>
                  <a:srgbClr val="234378"/>
                </a:solidFill>
                <a:latin typeface="Georgia" panose="02040502050405020303" pitchFamily="18" charset="0"/>
              </a:rPr>
              <a:t>15</a:t>
            </a:r>
            <a:r>
              <a:rPr lang="en-US" sz="1600" dirty="0" smtClean="0">
                <a:solidFill>
                  <a:srgbClr val="234378"/>
                </a:solidFill>
                <a:latin typeface="Georgia" panose="02040502050405020303" pitchFamily="18" charset="0"/>
              </a:rPr>
              <a:t> </a:t>
            </a:r>
            <a:r>
              <a:rPr lang="en-US" sz="1600" dirty="0" err="1">
                <a:solidFill>
                  <a:srgbClr val="234378"/>
                </a:solidFill>
                <a:latin typeface="Georgia" panose="02040502050405020303" pitchFamily="18" charset="0"/>
              </a:rPr>
              <a:t>účastníků</a:t>
            </a:r>
            <a:r>
              <a:rPr lang="en-US" sz="1600" dirty="0">
                <a:solidFill>
                  <a:srgbClr val="234378"/>
                </a:solidFill>
                <a:latin typeface="Georgia" panose="02040502050405020303" pitchFamily="18" charset="0"/>
              </a:rPr>
              <a:t> </a:t>
            </a:r>
            <a:r>
              <a:rPr lang="cs-CZ" sz="1600" dirty="0" smtClean="0">
                <a:solidFill>
                  <a:srgbClr val="234378"/>
                </a:solidFill>
                <a:latin typeface="Georgia" panose="02040502050405020303" pitchFamily="18" charset="0"/>
              </a:rPr>
              <a:t>(11 dospělých, 4 děti)</a:t>
            </a:r>
            <a:endParaRPr sz="1600" dirty="0">
              <a:solidFill>
                <a:srgbClr val="234378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2578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Rozhovory s místními podnikateli a vlastníky</a:t>
            </a: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idx="4294967295"/>
          </p:nvPr>
        </p:nvSpPr>
        <p:spPr>
          <a:xfrm>
            <a:off x="0" y="0"/>
            <a:ext cx="669925" cy="1139825"/>
          </a:xfrm>
        </p:spPr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054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text 5"/>
          <p:cNvSpPr>
            <a:spLocks noGrp="1"/>
          </p:cNvSpPr>
          <p:nvPr>
            <p:ph type="body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cs-CZ" dirty="0" smtClean="0"/>
              <a:t>Rozhovory s místními podnikateli a vlastníky</a:t>
            </a:r>
            <a:endParaRPr lang="cs-CZ" dirty="0"/>
          </a:p>
        </p:txBody>
      </p:sp>
      <p:sp>
        <p:nvSpPr>
          <p:cNvPr id="7" name="Zástupný symbol pro text 6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cs-CZ" dirty="0" smtClean="0"/>
              <a:t>Cílem </a:t>
            </a:r>
            <a:r>
              <a:rPr lang="cs-CZ" dirty="0" err="1" smtClean="0"/>
              <a:t>polostrukturovaných</a:t>
            </a:r>
            <a:r>
              <a:rPr lang="cs-CZ" dirty="0" smtClean="0"/>
              <a:t> rozhovorů bylo informovat o záměru města vyhlásit architektonickou soutěž a zmapovat postoje a potřeby dané skupinu.</a:t>
            </a:r>
          </a:p>
          <a:p>
            <a:endParaRPr lang="cs-CZ" dirty="0" smtClean="0"/>
          </a:p>
          <a:p>
            <a:r>
              <a:rPr lang="cs-CZ" dirty="0" smtClean="0"/>
              <a:t>Získané informace sloužili také při přípravě dotazníkového šetření.</a:t>
            </a:r>
          </a:p>
          <a:p>
            <a:endParaRPr lang="cs-CZ" dirty="0" smtClean="0"/>
          </a:p>
          <a:p>
            <a:r>
              <a:rPr lang="cs-CZ" dirty="0" smtClean="0"/>
              <a:t>Osloveno bylo 12 respondentů tj. obsluhujících, provozovatelů a v některých přímo vlastníků obchodů a služeb na náměstí.</a:t>
            </a: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890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6</a:t>
            </a:fld>
            <a:endParaRPr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01600" indent="0">
              <a:buNone/>
            </a:pPr>
            <a:r>
              <a:rPr lang="cs-CZ" b="1" dirty="0"/>
              <a:t>N</a:t>
            </a:r>
            <a:r>
              <a:rPr lang="cs-CZ" b="1" dirty="0" smtClean="0"/>
              <a:t>egativní hodnoty náměstí:</a:t>
            </a:r>
          </a:p>
          <a:p>
            <a:r>
              <a:rPr lang="cs-CZ" dirty="0" smtClean="0"/>
              <a:t>Po 17 hodině je to „město </a:t>
            </a:r>
            <a:r>
              <a:rPr lang="cs-CZ" dirty="0" err="1" smtClean="0"/>
              <a:t>duchů“a</a:t>
            </a:r>
            <a:r>
              <a:rPr lang="cs-CZ" dirty="0" smtClean="0"/>
              <a:t> skomírající služby</a:t>
            </a:r>
          </a:p>
          <a:p>
            <a:r>
              <a:rPr lang="cs-CZ" dirty="0" smtClean="0"/>
              <a:t>Vzhled narušují neopravené objekty, předzahrádky vietnamských obchodů</a:t>
            </a:r>
          </a:p>
          <a:p>
            <a:r>
              <a:rPr lang="cs-CZ" dirty="0" smtClean="0"/>
              <a:t>Pocit nebezpečí ve vztahu k lidem, kteří obývají parčík před infocentrem</a:t>
            </a:r>
          </a:p>
          <a:p>
            <a:endParaRPr lang="cs-CZ" dirty="0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Rozhovory s místními podnikateli a </a:t>
            </a:r>
            <a:r>
              <a:rPr lang="cs-CZ" dirty="0" smtClean="0"/>
              <a:t>vlastníky - shrnutí</a:t>
            </a:r>
            <a:endParaRPr lang="cs-CZ" dirty="0"/>
          </a:p>
        </p:txBody>
      </p:sp>
      <p:sp>
        <p:nvSpPr>
          <p:cNvPr id="5" name="Zástupný symbol pro text 2"/>
          <p:cNvSpPr txBox="1">
            <a:spLocks/>
          </p:cNvSpPr>
          <p:nvPr/>
        </p:nvSpPr>
        <p:spPr>
          <a:xfrm>
            <a:off x="235575" y="1295400"/>
            <a:ext cx="4336425" cy="370865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68400" tIns="68400" rIns="68400" bIns="68400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Georgia"/>
              <a:buChar char="●"/>
              <a:defRPr sz="2000" b="0" i="0" u="none" strike="noStrike" cap="none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Georgia"/>
              <a:buChar char="o"/>
              <a:defRPr sz="1800" b="0" i="0" u="none" strike="noStrike" cap="none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Georgia"/>
              <a:buChar char="•"/>
              <a:defRPr sz="1600" b="0" i="0" u="none" strike="noStrike" cap="none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Georgia"/>
              <a:buChar char="•"/>
              <a:defRPr sz="1050" b="0" i="0" u="none" strike="noStrike" cap="none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Georgia"/>
              <a:buChar char="•"/>
              <a:defRPr sz="1050" b="0" i="0" u="none" strike="noStrike" cap="none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Georgia"/>
              <a:buNone/>
              <a:defRPr sz="1050" b="0" i="0" u="none" strike="noStrike" cap="none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Georgia"/>
              <a:buNone/>
              <a:defRPr sz="1050" b="0" i="0" u="none" strike="noStrike" cap="none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Georgia"/>
              <a:buNone/>
              <a:defRPr sz="1050" b="0" i="0" u="none" strike="noStrike" cap="none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Georgia"/>
              <a:buNone/>
              <a:defRPr sz="1050" b="0" i="0" u="none" strike="noStrike" cap="none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pPr marL="101600" indent="0">
              <a:buFont typeface="Georgia"/>
              <a:buNone/>
            </a:pPr>
            <a:r>
              <a:rPr lang="cs-CZ" b="1" dirty="0" smtClean="0"/>
              <a:t>Pozitivní hodnoty náměstí:</a:t>
            </a:r>
          </a:p>
          <a:p>
            <a:pPr marL="444500"/>
            <a:r>
              <a:rPr lang="cs-CZ" dirty="0" smtClean="0"/>
              <a:t>Živá atmosféra, přirozené centrum, kde vše seženete</a:t>
            </a:r>
          </a:p>
          <a:p>
            <a:pPr marL="444500"/>
            <a:r>
              <a:rPr lang="cs-CZ" dirty="0" smtClean="0"/>
              <a:t>Postupné zlepšování podoby náměstí (rekonstrukce budov a „horní“ části)</a:t>
            </a:r>
          </a:p>
          <a:p>
            <a:pPr marL="444500"/>
            <a:r>
              <a:rPr lang="cs-CZ" dirty="0" smtClean="0"/>
              <a:t>Úprava zeleně kolem kostela</a:t>
            </a:r>
          </a:p>
          <a:p>
            <a:pPr marL="444500"/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2355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7</a:t>
            </a:fld>
            <a:endParaRPr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01600" indent="0">
              <a:buNone/>
            </a:pPr>
            <a:r>
              <a:rPr lang="cs-CZ" b="1" dirty="0" smtClean="0"/>
              <a:t>Obavy z možných změn:</a:t>
            </a:r>
          </a:p>
          <a:p>
            <a:pPr marL="444500">
              <a:lnSpc>
                <a:spcPct val="80000"/>
              </a:lnSpc>
            </a:pPr>
            <a:r>
              <a:rPr lang="cs-CZ" sz="1600" dirty="0"/>
              <a:t>Modernizace či nová výstavba, která by změnila charakter </a:t>
            </a:r>
            <a:r>
              <a:rPr lang="cs-CZ" sz="1600" dirty="0" smtClean="0"/>
              <a:t>náměstí.</a:t>
            </a:r>
          </a:p>
          <a:p>
            <a:pPr marL="444500">
              <a:lnSpc>
                <a:spcPct val="80000"/>
              </a:lnSpc>
            </a:pPr>
            <a:r>
              <a:rPr lang="cs-CZ" sz="1600" dirty="0" smtClean="0"/>
              <a:t>Vytvoření pěší zóny v celé ploše náměstí, zákazníci by neměli kde parkovat.</a:t>
            </a:r>
          </a:p>
          <a:p>
            <a:pPr marL="444500">
              <a:lnSpc>
                <a:spcPct val="80000"/>
              </a:lnSpc>
            </a:pPr>
            <a:endParaRPr lang="cs-CZ" sz="1600" dirty="0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Rozhovory s místními podnikateli a </a:t>
            </a:r>
            <a:r>
              <a:rPr lang="cs-CZ" dirty="0" smtClean="0"/>
              <a:t>vlastníky - shrnutí</a:t>
            </a:r>
            <a:endParaRPr lang="cs-CZ" dirty="0"/>
          </a:p>
        </p:txBody>
      </p:sp>
      <p:sp>
        <p:nvSpPr>
          <p:cNvPr id="5" name="Zástupný symbol pro text 2"/>
          <p:cNvSpPr txBox="1">
            <a:spLocks/>
          </p:cNvSpPr>
          <p:nvPr/>
        </p:nvSpPr>
        <p:spPr>
          <a:xfrm>
            <a:off x="235575" y="1295400"/>
            <a:ext cx="4336425" cy="370865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68400" tIns="68400" rIns="68400" bIns="68400" anchor="t" anchorCtr="0">
            <a:normAutofit fontScale="77500" lnSpcReduction="2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Georgia"/>
              <a:buChar char="●"/>
              <a:defRPr sz="2000" b="0" i="0" u="none" strike="noStrike" cap="none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Georgia"/>
              <a:buChar char="o"/>
              <a:defRPr sz="1800" b="0" i="0" u="none" strike="noStrike" cap="none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Georgia"/>
              <a:buChar char="•"/>
              <a:defRPr sz="1600" b="0" i="0" u="none" strike="noStrike" cap="none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Georgia"/>
              <a:buChar char="•"/>
              <a:defRPr sz="1050" b="0" i="0" u="none" strike="noStrike" cap="none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Georgia"/>
              <a:buChar char="•"/>
              <a:defRPr sz="1050" b="0" i="0" u="none" strike="noStrike" cap="none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Georgia"/>
              <a:buNone/>
              <a:defRPr sz="1050" b="0" i="0" u="none" strike="noStrike" cap="none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Georgia"/>
              <a:buNone/>
              <a:defRPr sz="1050" b="0" i="0" u="none" strike="noStrike" cap="none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Georgia"/>
              <a:buNone/>
              <a:defRPr sz="1050" b="0" i="0" u="none" strike="noStrike" cap="none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Georgia"/>
              <a:buNone/>
              <a:defRPr sz="1050" b="0" i="0" u="none" strike="noStrike" cap="none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pPr marL="101600" indent="0">
              <a:lnSpc>
                <a:spcPct val="120000"/>
              </a:lnSpc>
              <a:buNone/>
            </a:pPr>
            <a:r>
              <a:rPr lang="cs-CZ" sz="2600" b="1" dirty="0"/>
              <a:t>Přání a vize pro náměstí:</a:t>
            </a:r>
          </a:p>
          <a:p>
            <a:pPr marL="444500"/>
            <a:r>
              <a:rPr lang="cs-CZ" dirty="0" smtClean="0"/>
              <a:t>Reprezentativní prostor města podtrhující jeho architekturu.</a:t>
            </a:r>
          </a:p>
          <a:p>
            <a:pPr marL="444500"/>
            <a:r>
              <a:rPr lang="cs-CZ" dirty="0" smtClean="0"/>
              <a:t>Podpora rekonstrukcí budov a výloh.</a:t>
            </a:r>
          </a:p>
          <a:p>
            <a:pPr marL="444500"/>
            <a:r>
              <a:rPr lang="cs-CZ" dirty="0" smtClean="0"/>
              <a:t>Jednotný informační a navigační systém zvýrazňující veřejné instituce (knihovna, úřad, školy …)</a:t>
            </a:r>
          </a:p>
          <a:p>
            <a:pPr marL="444500"/>
            <a:r>
              <a:rPr lang="cs-CZ" dirty="0" smtClean="0"/>
              <a:t>Zajištění parkování pro návštěvníky služeb tak, aby vše komfortně zařídili (2 hodiny) a pro zásobování.</a:t>
            </a:r>
          </a:p>
          <a:p>
            <a:pPr marL="444500"/>
            <a:r>
              <a:rPr lang="cs-CZ" dirty="0" smtClean="0"/>
              <a:t>Nemělo by být průjezdné.</a:t>
            </a:r>
          </a:p>
          <a:p>
            <a:pPr marL="444500"/>
            <a:r>
              <a:rPr lang="cs-CZ" dirty="0" smtClean="0"/>
              <a:t>Podpora kultury a akcí na náměstí</a:t>
            </a:r>
          </a:p>
          <a:p>
            <a:pPr marL="444500"/>
            <a:r>
              <a:rPr lang="cs-CZ" dirty="0" smtClean="0"/>
              <a:t>Vytvoření pro pohodlnější pobyt v letních měsících (lavičky, stromy, vodní prvky).</a:t>
            </a:r>
          </a:p>
          <a:p>
            <a:pPr marL="444500"/>
            <a:r>
              <a:rPr lang="cs-CZ" dirty="0" smtClean="0"/>
              <a:t>Podpora zaplnění prázdných provozoven – reprezentativní vstup na náměstí ul. Krále Jiřího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47591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Veřejné plánovací setkání </a:t>
            </a:r>
            <a:endParaRPr lang="cs-CZ" dirty="0"/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idx="4294967295"/>
          </p:nvPr>
        </p:nvSpPr>
        <p:spPr>
          <a:xfrm>
            <a:off x="0" y="0"/>
            <a:ext cx="669925" cy="1139825"/>
          </a:xfrm>
        </p:spPr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2662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Zástupný symbol obrázku 2" descr="Obsah obrázku osoba&#10;&#10;Popis byl vytvořen automaticky">
            <a:extLst>
              <a:ext uri="{FF2B5EF4-FFF2-40B4-BE49-F238E27FC236}">
                <a16:creationId xmlns:a16="http://schemas.microsoft.com/office/drawing/2014/main" id="{719DA0E8-A932-421D-BA4E-4A8271D0C37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1331" y="1016089"/>
            <a:ext cx="3112078" cy="4003497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pic>
      <p:sp>
        <p:nvSpPr>
          <p:cNvPr id="5" name="Zástupný symbol pro text 4"/>
          <p:cNvSpPr>
            <a:spLocks noGrp="1"/>
          </p:cNvSpPr>
          <p:nvPr>
            <p:ph type="body" idx="1"/>
          </p:nvPr>
        </p:nvSpPr>
        <p:spPr>
          <a:solidFill>
            <a:srgbClr val="DDDDDD">
              <a:alpha val="50196"/>
            </a:srgbClr>
          </a:solidFill>
        </p:spPr>
        <p:txBody>
          <a:bodyPr>
            <a:normAutofit fontScale="85000" lnSpcReduction="10000"/>
          </a:bodyPr>
          <a:lstStyle/>
          <a:p>
            <a:r>
              <a:rPr lang="cs-CZ" dirty="0"/>
              <a:t>Veřejné plánovací setkání </a:t>
            </a:r>
          </a:p>
        </p:txBody>
      </p:sp>
      <p:sp>
        <p:nvSpPr>
          <p:cNvPr id="6" name="Zástupný symbol pro text 5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cs-CZ" dirty="0">
                <a:latin typeface="Georgia" panose="02040502050405020303" pitchFamily="18" charset="0"/>
                <a:ea typeface="Proxima Nova Extrabold"/>
                <a:cs typeface="Proxima Nova Extrabold"/>
                <a:sym typeface="Proxima Nova Extrabold"/>
              </a:rPr>
              <a:t>1. 12. </a:t>
            </a:r>
            <a:r>
              <a:rPr lang="cs-CZ" dirty="0" smtClean="0">
                <a:latin typeface="Georgia" panose="02040502050405020303" pitchFamily="18" charset="0"/>
                <a:ea typeface="Proxima Nova Extrabold"/>
                <a:cs typeface="Proxima Nova Extrabold"/>
                <a:sym typeface="Proxima Nova Extrabold"/>
              </a:rPr>
              <a:t>2022, </a:t>
            </a:r>
            <a:r>
              <a:rPr lang="cs-CZ" dirty="0">
                <a:latin typeface="Georgia" panose="02040502050405020303" pitchFamily="18" charset="0"/>
              </a:rPr>
              <a:t>9 účastníků</a:t>
            </a:r>
          </a:p>
          <a:p>
            <a:r>
              <a:rPr lang="cs-CZ" dirty="0" smtClean="0">
                <a:latin typeface="Georgia" panose="02040502050405020303" pitchFamily="18" charset="0"/>
                <a:ea typeface="Proxima Nova Extrabold"/>
                <a:cs typeface="Proxima Nova Extrabold"/>
                <a:sym typeface="Proxima Nova Extrabold"/>
              </a:rPr>
              <a:t>Cílem setkání bylo prezentovat záměr města zorganizovat architektonickou soutěž a dát občanům možnost vyjádřit se k současnosti i budoucnosti náměstí.</a:t>
            </a:r>
          </a:p>
          <a:p>
            <a:pPr marL="114300" indent="0">
              <a:buNone/>
            </a:pPr>
            <a:endParaRPr lang="cs-CZ" dirty="0" smtClean="0">
              <a:latin typeface="Georgia" panose="02040502050405020303" pitchFamily="18" charset="0"/>
              <a:ea typeface="Proxima Nova Extrabold"/>
              <a:cs typeface="Proxima Nova Extrabold"/>
              <a:sym typeface="Proxima Nova Extrabold"/>
            </a:endParaRPr>
          </a:p>
          <a:p>
            <a:r>
              <a:rPr lang="cs-CZ" dirty="0" smtClean="0">
                <a:latin typeface="Georgia" panose="02040502050405020303" pitchFamily="18" charset="0"/>
                <a:ea typeface="Proxima Nova Extrabold"/>
                <a:cs typeface="Proxima Nova Extrabold"/>
                <a:sym typeface="Proxima Nova Extrabold"/>
              </a:rPr>
              <a:t>Výstupy setkání sloužily jako podklad pro formulaci následujícího dotazníkového šetření.</a:t>
            </a:r>
          </a:p>
          <a:p>
            <a:pPr marL="114300" indent="0">
              <a:buNone/>
            </a:pPr>
            <a:endParaRPr lang="cs-CZ" dirty="0" smtClean="0">
              <a:latin typeface="Georgia" panose="02040502050405020303" pitchFamily="18" charset="0"/>
              <a:ea typeface="Proxima Nova Extrabold"/>
              <a:cs typeface="Proxima Nova Extrabold"/>
              <a:sym typeface="Proxima Nova Extrabold"/>
            </a:endParaRPr>
          </a:p>
          <a:p>
            <a:r>
              <a:rPr lang="cs-CZ" dirty="0" smtClean="0">
                <a:latin typeface="Georgia" panose="02040502050405020303" pitchFamily="18" charset="0"/>
                <a:ea typeface="Proxima Nova Extrabold"/>
                <a:cs typeface="Proxima Nova Extrabold"/>
                <a:sym typeface="Proxima Nova Extrabold"/>
              </a:rPr>
              <a:t>Záznam setkání je ve zkrácené podobě dostupný v podobě </a:t>
            </a:r>
            <a:r>
              <a:rPr lang="cs-CZ" dirty="0" smtClean="0">
                <a:latin typeface="Georgia" panose="02040502050405020303" pitchFamily="18" charset="0"/>
                <a:ea typeface="Proxima Nova Extrabold"/>
                <a:cs typeface="Proxima Nova Extrabold"/>
                <a:sym typeface="Proxima Nova Extrabold"/>
                <a:hlinkClick r:id="rId3"/>
              </a:rPr>
              <a:t>reportáže na YouTube</a:t>
            </a:r>
            <a:r>
              <a:rPr lang="cs-CZ" dirty="0" smtClean="0">
                <a:latin typeface="Georgia" panose="02040502050405020303" pitchFamily="18" charset="0"/>
                <a:ea typeface="Proxima Nova Extrabold"/>
                <a:cs typeface="Proxima Nova Extrabold"/>
                <a:sym typeface="Proxima Nova Extrabold"/>
              </a:rPr>
              <a:t>.</a:t>
            </a:r>
          </a:p>
          <a:p>
            <a:endParaRPr lang="cs-CZ" dirty="0" smtClean="0">
              <a:latin typeface="Georgia" panose="02040502050405020303" pitchFamily="18" charset="0"/>
              <a:ea typeface="Proxima Nova Extrabold"/>
              <a:cs typeface="Proxima Nova Extrabold"/>
              <a:sym typeface="Proxima Nova Extrabold"/>
            </a:endParaRPr>
          </a:p>
          <a:p>
            <a:endParaRPr lang="cs-CZ" dirty="0">
              <a:latin typeface="Georgia" panose="02040502050405020303" pitchFamily="18" charset="0"/>
              <a:ea typeface="Proxima Nova Extrabold"/>
              <a:cs typeface="Proxima Nova Extrabold"/>
              <a:sym typeface="Proxima Nova Extrabold"/>
            </a:endParaRPr>
          </a:p>
          <a:p>
            <a:pPr marL="114300" indent="0">
              <a:buNone/>
            </a:pPr>
            <a:endParaRPr lang="cs-CZ" dirty="0"/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998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FE/RL template">
  <a:themeElements>
    <a:clrScheme name="Custom 2">
      <a:dk1>
        <a:srgbClr val="24292D"/>
      </a:dk1>
      <a:lt1>
        <a:srgbClr val="FFFFFF"/>
      </a:lt1>
      <a:dk2>
        <a:srgbClr val="24292D"/>
      </a:dk2>
      <a:lt2>
        <a:srgbClr val="FFFFFF"/>
      </a:lt2>
      <a:accent1>
        <a:srgbClr val="234378"/>
      </a:accent1>
      <a:accent2>
        <a:srgbClr val="DEE3ED"/>
      </a:accent2>
      <a:accent3>
        <a:srgbClr val="3EB1C8"/>
      </a:accent3>
      <a:accent4>
        <a:srgbClr val="007DBA"/>
      </a:accent4>
      <a:accent5>
        <a:srgbClr val="E52236"/>
      </a:accent5>
      <a:accent6>
        <a:srgbClr val="00965E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3635</TotalTime>
  <Words>1979</Words>
  <Application>Microsoft Office PowerPoint</Application>
  <PresentationFormat>Předvádění na obrazovce (16:9)</PresentationFormat>
  <Paragraphs>259</Paragraphs>
  <Slides>25</Slides>
  <Notes>10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25</vt:i4>
      </vt:variant>
    </vt:vector>
  </HeadingPairs>
  <TitlesOfParts>
    <vt:vector size="31" baseType="lpstr">
      <vt:lpstr>Proxima Nova</vt:lpstr>
      <vt:lpstr>Calibri</vt:lpstr>
      <vt:lpstr>Georgia</vt:lpstr>
      <vt:lpstr>Proxima Nova Extrabold</vt:lpstr>
      <vt:lpstr>Arial</vt:lpstr>
      <vt:lpstr>RFE/RL template</vt:lpstr>
      <vt:lpstr>Příprava architektonické soutěže na novou podobu náměstí Arnošta z Pardubic  Výstupy zapojení veřejnosti  verze pro prezentaci na on-line setkání dne 8.3. 2023  zpracovala: </vt:lpstr>
      <vt:lpstr>Ilustrace výstupů zapojení veřejnosti</vt:lpstr>
      <vt:lpstr>Průběh zapojení veřejnosti</vt:lpstr>
      <vt:lpstr>Rozhovory s místními podnikateli a vlastníky</vt:lpstr>
      <vt:lpstr>Prezentace aplikace PowerPoint</vt:lpstr>
      <vt:lpstr>Rozhovory s místními podnikateli a vlastníky - shrnutí</vt:lpstr>
      <vt:lpstr>Rozhovory s místními podnikateli a vlastníky - shrnutí</vt:lpstr>
      <vt:lpstr>Veřejné plánovací setkání </vt:lpstr>
      <vt:lpstr>Prezentace aplikace PowerPoint</vt:lpstr>
      <vt:lpstr>Prezentace aplikace PowerPoint</vt:lpstr>
      <vt:lpstr>Prezentace aplikace PowerPoint</vt:lpstr>
      <vt:lpstr>Cílové aktivity pro náměstí</vt:lpstr>
      <vt:lpstr>Setkání s farníky římskokatolické církve</vt:lpstr>
      <vt:lpstr>Prezentace aplikace PowerPoint</vt:lpstr>
      <vt:lpstr>Shrnutí výstupů setkání</vt:lpstr>
      <vt:lpstr>vyhodnocení online ankety</vt:lpstr>
      <vt:lpstr>Prezentace aplikace PowerPoint</vt:lpstr>
      <vt:lpstr>Prezentace aplikace PowerPoint</vt:lpstr>
      <vt:lpstr>Preference funkcí náměstí (pořadí dle počtu „rozhodně souhlasím“ a „spíše souhlasím“)</vt:lpstr>
      <vt:lpstr>Prezentace aplikace PowerPoint</vt:lpstr>
      <vt:lpstr>Další návrhy a komentáře k navrženým funkcím náměstí (1)</vt:lpstr>
      <vt:lpstr>Další návrhy a komentáře k navrženým funkcím náměstí (2)</vt:lpstr>
      <vt:lpstr>Co na náměstí běžně děláte?</vt:lpstr>
      <vt:lpstr>Celkové shrnutí a doporučení pro zadání architektonické soutěže</vt:lpstr>
      <vt:lpstr>Děkujeme.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YOUR PRESENTATION TITLE</dc:title>
  <dc:creator>Agora CE</dc:creator>
  <cp:lastModifiedBy>User</cp:lastModifiedBy>
  <cp:revision>71</cp:revision>
  <dcterms:created xsi:type="dcterms:W3CDTF">2020-07-16T12:09:36Z</dcterms:created>
  <dcterms:modified xsi:type="dcterms:W3CDTF">2023-06-22T14:35:31Z</dcterms:modified>
</cp:coreProperties>
</file>